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61" r:id="rId3"/>
    <p:sldId id="259" r:id="rId4"/>
    <p:sldId id="263" r:id="rId5"/>
    <p:sldId id="269" r:id="rId6"/>
    <p:sldId id="270" r:id="rId7"/>
    <p:sldId id="271" r:id="rId8"/>
    <p:sldId id="268" r:id="rId9"/>
    <p:sldId id="282" r:id="rId10"/>
    <p:sldId id="283" r:id="rId11"/>
    <p:sldId id="272" r:id="rId12"/>
    <p:sldId id="273" r:id="rId13"/>
    <p:sldId id="274" r:id="rId14"/>
    <p:sldId id="276" r:id="rId15"/>
    <p:sldId id="275" r:id="rId16"/>
    <p:sldId id="277" r:id="rId17"/>
    <p:sldId id="279" r:id="rId18"/>
    <p:sldId id="280" r:id="rId19"/>
    <p:sldId id="284" r:id="rId20"/>
  </p:sldIdLst>
  <p:sldSz cx="18288000" cy="10287000"/>
  <p:notesSz cx="6858000" cy="9144000"/>
  <p:embeddedFontLst>
    <p:embeddedFont>
      <p:font typeface="ＭＳ Ｐゴシック" panose="020B0600070205080204" pitchFamily="50" charset="-128"/>
      <p:regular r:id="rId22"/>
    </p:embeddedFont>
    <p:embeddedFont>
      <p:font typeface="Source Han Sans JP" panose="020B0600070205080204" charset="-128"/>
      <p:regular r:id="rId23"/>
    </p:embeddedFont>
    <p:embeddedFont>
      <p:font typeface="Source Han Sans JP Bold" panose="020B0600070205080204" charset="-128"/>
      <p:regular r:id="rId24"/>
    </p:embeddedFont>
    <p:embeddedFont>
      <p:font typeface="游ゴシック" panose="020B0400000000000000" pitchFamily="50" charset="-128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1F9FB"/>
    <a:srgbClr val="CDFFFF"/>
    <a:srgbClr val="CCFFFF"/>
    <a:srgbClr val="4B9E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A40B16-3ED3-F8B7-2CD6-C3EA4E7A408C}" v="1" dt="2025-05-20T11:44:14.441"/>
    <p1510:client id="{C31D1117-3F7A-39D8-F472-FF4A95268C00}" v="47" dt="2025-05-20T13:40:47.7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500" y="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994C23-BCFD-4B62-97D8-57FD8FD685F4}" type="doc">
      <dgm:prSet loTypeId="urn:microsoft.com/office/officeart/2005/8/layout/hierarchy2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7726C60C-DE3F-4C65-A33B-0B6FD5ABBB82}">
      <dgm:prSet phldrT="[Text]" phldr="0" custT="1"/>
      <dgm:spPr>
        <a:solidFill>
          <a:schemeClr val="tx2">
            <a:lumMod val="10000"/>
            <a:lumOff val="90000"/>
          </a:schemeClr>
        </a:solidFill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ja-JP" altLang="en-US" sz="3200">
              <a:latin typeface="ＭＳ Ｐゴシック" panose="020B0600070205080204" pitchFamily="50" charset="-128"/>
              <a:ea typeface="ＭＳ Ｐゴシック" panose="020B0600070205080204" pitchFamily="50" charset="-128"/>
            </a:rPr>
            <a:t>リーダー：加藤</a:t>
          </a:r>
          <a:endParaRPr lang="en-US" sz="3200">
            <a:latin typeface="ＭＳ Ｐゴシック" panose="020B0600070205080204" pitchFamily="50" charset="-128"/>
            <a:ea typeface="ＭＳ Ｐゴシック" panose="020B0600070205080204" pitchFamily="50" charset="-128"/>
          </a:endParaRPr>
        </a:p>
      </dgm:t>
    </dgm:pt>
    <dgm:pt modelId="{7D6F8D7B-307C-4822-89F6-FE62EEA3FDE1}" type="parTrans" cxnId="{3C025EDA-213E-45C4-B055-89FAE64659A1}">
      <dgm:prSet/>
      <dgm:spPr/>
      <dgm:t>
        <a:bodyPr/>
        <a:lstStyle/>
        <a:p>
          <a:endParaRPr lang="en-US"/>
        </a:p>
      </dgm:t>
    </dgm:pt>
    <dgm:pt modelId="{3AD6A2D0-1518-469F-B135-829F0C52E292}" type="sibTrans" cxnId="{3C025EDA-213E-45C4-B055-89FAE64659A1}">
      <dgm:prSet/>
      <dgm:spPr/>
      <dgm:t>
        <a:bodyPr/>
        <a:lstStyle/>
        <a:p>
          <a:endParaRPr lang="en-US"/>
        </a:p>
      </dgm:t>
    </dgm:pt>
    <dgm:pt modelId="{E9E4848F-16B8-4E58-825C-FE376C883BC5}">
      <dgm:prSet phldrT="[Text]" phldr="0" custT="1"/>
      <dgm:spPr>
        <a:solidFill>
          <a:schemeClr val="tx2">
            <a:lumMod val="10000"/>
            <a:lumOff val="90000"/>
          </a:schemeClr>
        </a:solidFill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ja-JP" altLang="en-US" sz="3200">
              <a:latin typeface="+mj-ea"/>
              <a:ea typeface="+mj-ea"/>
            </a:rPr>
            <a:t>開発文書責任者：駒田</a:t>
          </a:r>
          <a:endParaRPr lang="en-US" sz="3200">
            <a:latin typeface="+mj-ea"/>
            <a:ea typeface="+mj-ea"/>
          </a:endParaRPr>
        </a:p>
      </dgm:t>
    </dgm:pt>
    <dgm:pt modelId="{9885A9CA-59A9-4DAC-8559-F5B6E6CF2C05}" type="parTrans" cxnId="{5C8610F2-5449-4212-A116-77760204336B}">
      <dgm:prSet/>
      <dgm:spPr/>
      <dgm:t>
        <a:bodyPr/>
        <a:lstStyle/>
        <a:p>
          <a:endParaRPr lang="en-US"/>
        </a:p>
      </dgm:t>
    </dgm:pt>
    <dgm:pt modelId="{8E7114BA-D16A-48FC-9022-823D54D806B0}" type="sibTrans" cxnId="{5C8610F2-5449-4212-A116-77760204336B}">
      <dgm:prSet/>
      <dgm:spPr/>
      <dgm:t>
        <a:bodyPr/>
        <a:lstStyle/>
        <a:p>
          <a:endParaRPr lang="en-US"/>
        </a:p>
      </dgm:t>
    </dgm:pt>
    <dgm:pt modelId="{CF02738B-7DEA-490E-AA0A-9CF4A371C98E}">
      <dgm:prSet phldrT="[Text]" phldr="0" custT="1"/>
      <dgm:spPr>
        <a:solidFill>
          <a:schemeClr val="tx2">
            <a:lumMod val="10000"/>
            <a:lumOff val="90000"/>
          </a:schemeClr>
        </a:solidFill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ja-JP" altLang="en-US" sz="3200">
              <a:latin typeface="+mj-ea"/>
              <a:ea typeface="+mj-ea"/>
            </a:rPr>
            <a:t>プログラム責任者：相原</a:t>
          </a:r>
          <a:endParaRPr lang="en-US" sz="3200">
            <a:latin typeface="+mj-ea"/>
            <a:ea typeface="+mj-ea"/>
          </a:endParaRPr>
        </a:p>
      </dgm:t>
    </dgm:pt>
    <dgm:pt modelId="{4FCA1375-90D5-4588-9096-6E87A28F9693}" type="parTrans" cxnId="{D241CA9B-8CF9-429A-A726-B149079A1C23}">
      <dgm:prSet/>
      <dgm:spPr/>
      <dgm:t>
        <a:bodyPr/>
        <a:lstStyle/>
        <a:p>
          <a:endParaRPr lang="en-US"/>
        </a:p>
      </dgm:t>
    </dgm:pt>
    <dgm:pt modelId="{D4D340E1-D260-4CB8-8AAC-897AF161C307}" type="sibTrans" cxnId="{D241CA9B-8CF9-429A-A726-B149079A1C23}">
      <dgm:prSet/>
      <dgm:spPr/>
      <dgm:t>
        <a:bodyPr/>
        <a:lstStyle/>
        <a:p>
          <a:endParaRPr lang="en-US"/>
        </a:p>
      </dgm:t>
    </dgm:pt>
    <dgm:pt modelId="{1B37649E-5C40-4657-8EFA-655464813BB1}">
      <dgm:prSet phldrT="[Text]" phldr="0" custT="1"/>
      <dgm:spPr>
        <a:solidFill>
          <a:schemeClr val="tx2">
            <a:lumMod val="10000"/>
            <a:lumOff val="90000"/>
          </a:schemeClr>
        </a:solidFill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ja-JP" altLang="en-US" sz="3200">
              <a:latin typeface="+mj-ea"/>
              <a:ea typeface="+mj-ea"/>
            </a:rPr>
            <a:t>資料責任者：鈴木</a:t>
          </a:r>
          <a:endParaRPr lang="en-US" sz="3200">
            <a:latin typeface="+mj-ea"/>
            <a:ea typeface="+mj-ea"/>
          </a:endParaRPr>
        </a:p>
      </dgm:t>
    </dgm:pt>
    <dgm:pt modelId="{CD6795AA-D20B-4FDD-AE3B-98749B2921FE}" type="parTrans" cxnId="{236FFD12-E9A1-43A0-A046-3F02F3E3099B}">
      <dgm:prSet/>
      <dgm:spPr/>
      <dgm:t>
        <a:bodyPr/>
        <a:lstStyle/>
        <a:p>
          <a:endParaRPr lang="en-US"/>
        </a:p>
      </dgm:t>
    </dgm:pt>
    <dgm:pt modelId="{4980D1B8-C7FB-4897-B865-FB135BC39E07}" type="sibTrans" cxnId="{236FFD12-E9A1-43A0-A046-3F02F3E3099B}">
      <dgm:prSet/>
      <dgm:spPr/>
      <dgm:t>
        <a:bodyPr/>
        <a:lstStyle/>
        <a:p>
          <a:endParaRPr lang="en-US"/>
        </a:p>
      </dgm:t>
    </dgm:pt>
    <dgm:pt modelId="{7ECC19CC-3573-4F75-ADDC-45855840DEA0}" type="pres">
      <dgm:prSet presAssocID="{DD994C23-BCFD-4B62-97D8-57FD8FD685F4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7CB666B-04CC-419A-A778-425C123565B0}" type="pres">
      <dgm:prSet presAssocID="{7726C60C-DE3F-4C65-A33B-0B6FD5ABBB82}" presName="root1" presStyleCnt="0"/>
      <dgm:spPr/>
    </dgm:pt>
    <dgm:pt modelId="{21BDD409-E4C5-45C3-B9F1-E64BE2C4FEB3}" type="pres">
      <dgm:prSet presAssocID="{7726C60C-DE3F-4C65-A33B-0B6FD5ABBB82}" presName="LevelOneTextNode" presStyleLbl="node0" presStyleIdx="0" presStyleCnt="1" custScaleX="50406" custScaleY="27205" custLinFactNeighborX="-517" custLinFactNeighborY="-8528">
        <dgm:presLayoutVars>
          <dgm:chPref val="3"/>
        </dgm:presLayoutVars>
      </dgm:prSet>
      <dgm:spPr/>
    </dgm:pt>
    <dgm:pt modelId="{C8E8A6CB-2768-450E-9C9F-71FDF6F75C4F}" type="pres">
      <dgm:prSet presAssocID="{7726C60C-DE3F-4C65-A33B-0B6FD5ABBB82}" presName="level2hierChild" presStyleCnt="0"/>
      <dgm:spPr/>
    </dgm:pt>
    <dgm:pt modelId="{4BBD3C65-9C69-4561-A635-7EED25ABE947}" type="pres">
      <dgm:prSet presAssocID="{9885A9CA-59A9-4DAC-8559-F5B6E6CF2C05}" presName="conn2-1" presStyleLbl="parChTrans1D2" presStyleIdx="0" presStyleCnt="3"/>
      <dgm:spPr/>
    </dgm:pt>
    <dgm:pt modelId="{1C51C843-8048-439B-9DD9-3C46E98FFCB0}" type="pres">
      <dgm:prSet presAssocID="{9885A9CA-59A9-4DAC-8559-F5B6E6CF2C05}" presName="connTx" presStyleLbl="parChTrans1D2" presStyleIdx="0" presStyleCnt="3"/>
      <dgm:spPr/>
    </dgm:pt>
    <dgm:pt modelId="{F1BA25DD-F820-4CDA-8150-C7D4570D03C8}" type="pres">
      <dgm:prSet presAssocID="{E9E4848F-16B8-4E58-825C-FE376C883BC5}" presName="root2" presStyleCnt="0"/>
      <dgm:spPr/>
    </dgm:pt>
    <dgm:pt modelId="{EBB308A0-3CB7-4361-B008-0A4B148CC70D}" type="pres">
      <dgm:prSet presAssocID="{E9E4848F-16B8-4E58-825C-FE376C883BC5}" presName="LevelTwoTextNode" presStyleLbl="node2" presStyleIdx="0" presStyleCnt="3" custScaleX="76509" custScaleY="31210" custLinFactNeighborX="1716" custLinFactNeighborY="-23012">
        <dgm:presLayoutVars>
          <dgm:chPref val="3"/>
        </dgm:presLayoutVars>
      </dgm:prSet>
      <dgm:spPr/>
    </dgm:pt>
    <dgm:pt modelId="{4043B783-FFC9-4E0B-9E93-B66663271933}" type="pres">
      <dgm:prSet presAssocID="{E9E4848F-16B8-4E58-825C-FE376C883BC5}" presName="level3hierChild" presStyleCnt="0"/>
      <dgm:spPr/>
    </dgm:pt>
    <dgm:pt modelId="{E30F38E3-9F9C-4129-A53A-8BC0B8820EF8}" type="pres">
      <dgm:prSet presAssocID="{4FCA1375-90D5-4588-9096-6E87A28F9693}" presName="conn2-1" presStyleLbl="parChTrans1D2" presStyleIdx="1" presStyleCnt="3"/>
      <dgm:spPr/>
    </dgm:pt>
    <dgm:pt modelId="{1C257AEE-3DB7-4A87-A8A1-6643D7D5DA85}" type="pres">
      <dgm:prSet presAssocID="{4FCA1375-90D5-4588-9096-6E87A28F9693}" presName="connTx" presStyleLbl="parChTrans1D2" presStyleIdx="1" presStyleCnt="3"/>
      <dgm:spPr/>
    </dgm:pt>
    <dgm:pt modelId="{3A54F911-E9C5-4CB0-ADF3-7F0B63F3A353}" type="pres">
      <dgm:prSet presAssocID="{CF02738B-7DEA-490E-AA0A-9CF4A371C98E}" presName="root2" presStyleCnt="0"/>
      <dgm:spPr/>
    </dgm:pt>
    <dgm:pt modelId="{7886AEE8-DE76-486C-94FE-DC93A2E1B54A}" type="pres">
      <dgm:prSet presAssocID="{CF02738B-7DEA-490E-AA0A-9CF4A371C98E}" presName="LevelTwoTextNode" presStyleLbl="node2" presStyleIdx="1" presStyleCnt="3" custScaleX="77186" custScaleY="34310" custLinFactNeighborX="615" custLinFactNeighborY="-7576">
        <dgm:presLayoutVars>
          <dgm:chPref val="3"/>
        </dgm:presLayoutVars>
      </dgm:prSet>
      <dgm:spPr/>
    </dgm:pt>
    <dgm:pt modelId="{32EBAC33-6EB1-4A93-9FDA-E8887CA8CFAA}" type="pres">
      <dgm:prSet presAssocID="{CF02738B-7DEA-490E-AA0A-9CF4A371C98E}" presName="level3hierChild" presStyleCnt="0"/>
      <dgm:spPr/>
    </dgm:pt>
    <dgm:pt modelId="{85483A65-7B68-4408-82FA-C755525BBC12}" type="pres">
      <dgm:prSet presAssocID="{CD6795AA-D20B-4FDD-AE3B-98749B2921FE}" presName="conn2-1" presStyleLbl="parChTrans1D2" presStyleIdx="2" presStyleCnt="3"/>
      <dgm:spPr/>
    </dgm:pt>
    <dgm:pt modelId="{FE3B0E30-A743-455F-97CE-A691804BA23F}" type="pres">
      <dgm:prSet presAssocID="{CD6795AA-D20B-4FDD-AE3B-98749B2921FE}" presName="connTx" presStyleLbl="parChTrans1D2" presStyleIdx="2" presStyleCnt="3"/>
      <dgm:spPr/>
    </dgm:pt>
    <dgm:pt modelId="{D7D2E42E-93D7-4392-ACE1-7DE44FF44975}" type="pres">
      <dgm:prSet presAssocID="{1B37649E-5C40-4657-8EFA-655464813BB1}" presName="root2" presStyleCnt="0"/>
      <dgm:spPr/>
    </dgm:pt>
    <dgm:pt modelId="{CF6518A6-F49E-49D0-81E8-A4C874A69AA9}" type="pres">
      <dgm:prSet presAssocID="{1B37649E-5C40-4657-8EFA-655464813BB1}" presName="LevelTwoTextNode" presStyleLbl="node2" presStyleIdx="2" presStyleCnt="3" custScaleX="77988" custScaleY="32552" custLinFactNeighborX="625" custLinFactNeighborY="15816">
        <dgm:presLayoutVars>
          <dgm:chPref val="3"/>
        </dgm:presLayoutVars>
      </dgm:prSet>
      <dgm:spPr/>
    </dgm:pt>
    <dgm:pt modelId="{F3D2098E-E3ED-4BC8-A2D3-30E979260C80}" type="pres">
      <dgm:prSet presAssocID="{1B37649E-5C40-4657-8EFA-655464813BB1}" presName="level3hierChild" presStyleCnt="0"/>
      <dgm:spPr/>
    </dgm:pt>
  </dgm:ptLst>
  <dgm:cxnLst>
    <dgm:cxn modelId="{17F2D10D-97DD-4DF4-B452-2E74DEB39ED1}" type="presOf" srcId="{9885A9CA-59A9-4DAC-8559-F5B6E6CF2C05}" destId="{4BBD3C65-9C69-4561-A635-7EED25ABE947}" srcOrd="0" destOrd="0" presId="urn:microsoft.com/office/officeart/2005/8/layout/hierarchy2"/>
    <dgm:cxn modelId="{236FFD12-E9A1-43A0-A046-3F02F3E3099B}" srcId="{7726C60C-DE3F-4C65-A33B-0B6FD5ABBB82}" destId="{1B37649E-5C40-4657-8EFA-655464813BB1}" srcOrd="2" destOrd="0" parTransId="{CD6795AA-D20B-4FDD-AE3B-98749B2921FE}" sibTransId="{4980D1B8-C7FB-4897-B865-FB135BC39E07}"/>
    <dgm:cxn modelId="{2B6AF267-3CD0-467E-8E49-AE77EF3F27D7}" type="presOf" srcId="{7726C60C-DE3F-4C65-A33B-0B6FD5ABBB82}" destId="{21BDD409-E4C5-45C3-B9F1-E64BE2C4FEB3}" srcOrd="0" destOrd="0" presId="urn:microsoft.com/office/officeart/2005/8/layout/hierarchy2"/>
    <dgm:cxn modelId="{141F904E-B85C-49CB-BBA1-BDEACEF2A44B}" type="presOf" srcId="{DD994C23-BCFD-4B62-97D8-57FD8FD685F4}" destId="{7ECC19CC-3573-4F75-ADDC-45855840DEA0}" srcOrd="0" destOrd="0" presId="urn:microsoft.com/office/officeart/2005/8/layout/hierarchy2"/>
    <dgm:cxn modelId="{D7C55653-804B-416A-8751-28FD5D900265}" type="presOf" srcId="{9885A9CA-59A9-4DAC-8559-F5B6E6CF2C05}" destId="{1C51C843-8048-439B-9DD9-3C46E98FFCB0}" srcOrd="1" destOrd="0" presId="urn:microsoft.com/office/officeart/2005/8/layout/hierarchy2"/>
    <dgm:cxn modelId="{7A30B784-3805-4210-ACED-8AF781918EBB}" type="presOf" srcId="{CD6795AA-D20B-4FDD-AE3B-98749B2921FE}" destId="{85483A65-7B68-4408-82FA-C755525BBC12}" srcOrd="0" destOrd="0" presId="urn:microsoft.com/office/officeart/2005/8/layout/hierarchy2"/>
    <dgm:cxn modelId="{D241CA9B-8CF9-429A-A726-B149079A1C23}" srcId="{7726C60C-DE3F-4C65-A33B-0B6FD5ABBB82}" destId="{CF02738B-7DEA-490E-AA0A-9CF4A371C98E}" srcOrd="1" destOrd="0" parTransId="{4FCA1375-90D5-4588-9096-6E87A28F9693}" sibTransId="{D4D340E1-D260-4CB8-8AAC-897AF161C307}"/>
    <dgm:cxn modelId="{5942DBAD-F36C-4791-88BE-2D99C3CF853E}" type="presOf" srcId="{1B37649E-5C40-4657-8EFA-655464813BB1}" destId="{CF6518A6-F49E-49D0-81E8-A4C874A69AA9}" srcOrd="0" destOrd="0" presId="urn:microsoft.com/office/officeart/2005/8/layout/hierarchy2"/>
    <dgm:cxn modelId="{BADD4AB6-4F66-436C-9EC7-BEC80E62ECF4}" type="presOf" srcId="{4FCA1375-90D5-4588-9096-6E87A28F9693}" destId="{E30F38E3-9F9C-4129-A53A-8BC0B8820EF8}" srcOrd="0" destOrd="0" presId="urn:microsoft.com/office/officeart/2005/8/layout/hierarchy2"/>
    <dgm:cxn modelId="{157371B7-EFB1-4161-8C48-0FD29E8BC4D1}" type="presOf" srcId="{4FCA1375-90D5-4588-9096-6E87A28F9693}" destId="{1C257AEE-3DB7-4A87-A8A1-6643D7D5DA85}" srcOrd="1" destOrd="0" presId="urn:microsoft.com/office/officeart/2005/8/layout/hierarchy2"/>
    <dgm:cxn modelId="{4152B0BF-2F56-4BFF-A588-2184113CF835}" type="presOf" srcId="{CF02738B-7DEA-490E-AA0A-9CF4A371C98E}" destId="{7886AEE8-DE76-486C-94FE-DC93A2E1B54A}" srcOrd="0" destOrd="0" presId="urn:microsoft.com/office/officeart/2005/8/layout/hierarchy2"/>
    <dgm:cxn modelId="{3C025EDA-213E-45C4-B055-89FAE64659A1}" srcId="{DD994C23-BCFD-4B62-97D8-57FD8FD685F4}" destId="{7726C60C-DE3F-4C65-A33B-0B6FD5ABBB82}" srcOrd="0" destOrd="0" parTransId="{7D6F8D7B-307C-4822-89F6-FE62EEA3FDE1}" sibTransId="{3AD6A2D0-1518-469F-B135-829F0C52E292}"/>
    <dgm:cxn modelId="{194D08F0-E53E-438D-A377-2E3B42A60C78}" type="presOf" srcId="{E9E4848F-16B8-4E58-825C-FE376C883BC5}" destId="{EBB308A0-3CB7-4361-B008-0A4B148CC70D}" srcOrd="0" destOrd="0" presId="urn:microsoft.com/office/officeart/2005/8/layout/hierarchy2"/>
    <dgm:cxn modelId="{5C8610F2-5449-4212-A116-77760204336B}" srcId="{7726C60C-DE3F-4C65-A33B-0B6FD5ABBB82}" destId="{E9E4848F-16B8-4E58-825C-FE376C883BC5}" srcOrd="0" destOrd="0" parTransId="{9885A9CA-59A9-4DAC-8559-F5B6E6CF2C05}" sibTransId="{8E7114BA-D16A-48FC-9022-823D54D806B0}"/>
    <dgm:cxn modelId="{B298E6F7-7FBF-44DE-B0A7-F16D90E06550}" type="presOf" srcId="{CD6795AA-D20B-4FDD-AE3B-98749B2921FE}" destId="{FE3B0E30-A743-455F-97CE-A691804BA23F}" srcOrd="1" destOrd="0" presId="urn:microsoft.com/office/officeart/2005/8/layout/hierarchy2"/>
    <dgm:cxn modelId="{875E0841-7A24-48FE-B259-6F48CBAAFEB0}" type="presParOf" srcId="{7ECC19CC-3573-4F75-ADDC-45855840DEA0}" destId="{67CB666B-04CC-419A-A778-425C123565B0}" srcOrd="0" destOrd="0" presId="urn:microsoft.com/office/officeart/2005/8/layout/hierarchy2"/>
    <dgm:cxn modelId="{23BB0842-FDAF-453D-88E4-85E6221EB70A}" type="presParOf" srcId="{67CB666B-04CC-419A-A778-425C123565B0}" destId="{21BDD409-E4C5-45C3-B9F1-E64BE2C4FEB3}" srcOrd="0" destOrd="0" presId="urn:microsoft.com/office/officeart/2005/8/layout/hierarchy2"/>
    <dgm:cxn modelId="{C0716691-6EA4-45A3-BF2F-E1CF0CABCF97}" type="presParOf" srcId="{67CB666B-04CC-419A-A778-425C123565B0}" destId="{C8E8A6CB-2768-450E-9C9F-71FDF6F75C4F}" srcOrd="1" destOrd="0" presId="urn:microsoft.com/office/officeart/2005/8/layout/hierarchy2"/>
    <dgm:cxn modelId="{692ED6B8-C2A0-407E-9E73-E365E0E15497}" type="presParOf" srcId="{C8E8A6CB-2768-450E-9C9F-71FDF6F75C4F}" destId="{4BBD3C65-9C69-4561-A635-7EED25ABE947}" srcOrd="0" destOrd="0" presId="urn:microsoft.com/office/officeart/2005/8/layout/hierarchy2"/>
    <dgm:cxn modelId="{01BFC0E9-FB77-4CFA-B3FB-03A08EA90974}" type="presParOf" srcId="{4BBD3C65-9C69-4561-A635-7EED25ABE947}" destId="{1C51C843-8048-439B-9DD9-3C46E98FFCB0}" srcOrd="0" destOrd="0" presId="urn:microsoft.com/office/officeart/2005/8/layout/hierarchy2"/>
    <dgm:cxn modelId="{B97306C6-DDE1-43ED-8597-27F2EABDBAFA}" type="presParOf" srcId="{C8E8A6CB-2768-450E-9C9F-71FDF6F75C4F}" destId="{F1BA25DD-F820-4CDA-8150-C7D4570D03C8}" srcOrd="1" destOrd="0" presId="urn:microsoft.com/office/officeart/2005/8/layout/hierarchy2"/>
    <dgm:cxn modelId="{803C4959-A26C-47E8-B7B6-17185545399D}" type="presParOf" srcId="{F1BA25DD-F820-4CDA-8150-C7D4570D03C8}" destId="{EBB308A0-3CB7-4361-B008-0A4B148CC70D}" srcOrd="0" destOrd="0" presId="urn:microsoft.com/office/officeart/2005/8/layout/hierarchy2"/>
    <dgm:cxn modelId="{9CD69278-539C-4173-A1B5-2746E266F413}" type="presParOf" srcId="{F1BA25DD-F820-4CDA-8150-C7D4570D03C8}" destId="{4043B783-FFC9-4E0B-9E93-B66663271933}" srcOrd="1" destOrd="0" presId="urn:microsoft.com/office/officeart/2005/8/layout/hierarchy2"/>
    <dgm:cxn modelId="{09903160-B5F0-4BCA-BDB3-653B53EE635D}" type="presParOf" srcId="{C8E8A6CB-2768-450E-9C9F-71FDF6F75C4F}" destId="{E30F38E3-9F9C-4129-A53A-8BC0B8820EF8}" srcOrd="2" destOrd="0" presId="urn:microsoft.com/office/officeart/2005/8/layout/hierarchy2"/>
    <dgm:cxn modelId="{FC9593BE-BC15-4E59-9298-F51B349D441C}" type="presParOf" srcId="{E30F38E3-9F9C-4129-A53A-8BC0B8820EF8}" destId="{1C257AEE-3DB7-4A87-A8A1-6643D7D5DA85}" srcOrd="0" destOrd="0" presId="urn:microsoft.com/office/officeart/2005/8/layout/hierarchy2"/>
    <dgm:cxn modelId="{7B369F67-638E-4A36-AB25-A7F0A5D27542}" type="presParOf" srcId="{C8E8A6CB-2768-450E-9C9F-71FDF6F75C4F}" destId="{3A54F911-E9C5-4CB0-ADF3-7F0B63F3A353}" srcOrd="3" destOrd="0" presId="urn:microsoft.com/office/officeart/2005/8/layout/hierarchy2"/>
    <dgm:cxn modelId="{6384511D-0C41-4923-8446-444C0527A53D}" type="presParOf" srcId="{3A54F911-E9C5-4CB0-ADF3-7F0B63F3A353}" destId="{7886AEE8-DE76-486C-94FE-DC93A2E1B54A}" srcOrd="0" destOrd="0" presId="urn:microsoft.com/office/officeart/2005/8/layout/hierarchy2"/>
    <dgm:cxn modelId="{9F7F4F7E-5D14-477D-9594-7590B9C20E66}" type="presParOf" srcId="{3A54F911-E9C5-4CB0-ADF3-7F0B63F3A353}" destId="{32EBAC33-6EB1-4A93-9FDA-E8887CA8CFAA}" srcOrd="1" destOrd="0" presId="urn:microsoft.com/office/officeart/2005/8/layout/hierarchy2"/>
    <dgm:cxn modelId="{DFFD8689-73E1-451B-99B5-09E462828A04}" type="presParOf" srcId="{C8E8A6CB-2768-450E-9C9F-71FDF6F75C4F}" destId="{85483A65-7B68-4408-82FA-C755525BBC12}" srcOrd="4" destOrd="0" presId="urn:microsoft.com/office/officeart/2005/8/layout/hierarchy2"/>
    <dgm:cxn modelId="{DF8E135D-517B-4E15-8E91-819C64E90025}" type="presParOf" srcId="{85483A65-7B68-4408-82FA-C755525BBC12}" destId="{FE3B0E30-A743-455F-97CE-A691804BA23F}" srcOrd="0" destOrd="0" presId="urn:microsoft.com/office/officeart/2005/8/layout/hierarchy2"/>
    <dgm:cxn modelId="{A250F7F9-E89A-457D-A26C-088BDE45BAB3}" type="presParOf" srcId="{C8E8A6CB-2768-450E-9C9F-71FDF6F75C4F}" destId="{D7D2E42E-93D7-4392-ACE1-7DE44FF44975}" srcOrd="5" destOrd="0" presId="urn:microsoft.com/office/officeart/2005/8/layout/hierarchy2"/>
    <dgm:cxn modelId="{82F83E85-0229-4BBE-9780-093BA8647EC0}" type="presParOf" srcId="{D7D2E42E-93D7-4392-ACE1-7DE44FF44975}" destId="{CF6518A6-F49E-49D0-81E8-A4C874A69AA9}" srcOrd="0" destOrd="0" presId="urn:microsoft.com/office/officeart/2005/8/layout/hierarchy2"/>
    <dgm:cxn modelId="{47DA388F-8E15-4B30-B850-A5621F76425F}" type="presParOf" srcId="{D7D2E42E-93D7-4392-ACE1-7DE44FF44975}" destId="{F3D2098E-E3ED-4BC8-A2D3-30E979260C8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BDD409-E4C5-45C3-B9F1-E64BE2C4FEB3}">
      <dsp:nvSpPr>
        <dsp:cNvPr id="0" name=""/>
        <dsp:cNvSpPr/>
      </dsp:nvSpPr>
      <dsp:spPr>
        <a:xfrm>
          <a:off x="0" y="2289305"/>
          <a:ext cx="3489126" cy="941571"/>
        </a:xfrm>
        <a:prstGeom prst="roundRect">
          <a:avLst>
            <a:gd name="adj" fmla="val 10000"/>
          </a:avLst>
        </a:prstGeom>
        <a:solidFill>
          <a:schemeClr val="tx2">
            <a:lumMod val="10000"/>
            <a:lumOff val="90000"/>
          </a:schemeClr>
        </a:solidFill>
        <a:ln w="25400" cap="flat" cmpd="sng" algn="ctr">
          <a:solidFill>
            <a:schemeClr val="accent1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3200" kern="1200">
              <a:latin typeface="ＭＳ Ｐゴシック" panose="020B0600070205080204" pitchFamily="50" charset="-128"/>
              <a:ea typeface="ＭＳ Ｐゴシック" panose="020B0600070205080204" pitchFamily="50" charset="-128"/>
            </a:rPr>
            <a:t>リーダー：加藤</a:t>
          </a:r>
          <a:endParaRPr lang="en-US" sz="3200" kern="1200">
            <a:latin typeface="ＭＳ Ｐゴシック" panose="020B0600070205080204" pitchFamily="50" charset="-128"/>
            <a:ea typeface="ＭＳ Ｐゴシック" panose="020B0600070205080204" pitchFamily="50" charset="-128"/>
          </a:endParaRPr>
        </a:p>
      </dsp:txBody>
      <dsp:txXfrm>
        <a:off x="27578" y="2316883"/>
        <a:ext cx="3433970" cy="886415"/>
      </dsp:txXfrm>
    </dsp:sp>
    <dsp:sp modelId="{4BBD3C65-9C69-4561-A635-7EED25ABE947}">
      <dsp:nvSpPr>
        <dsp:cNvPr id="0" name=""/>
        <dsp:cNvSpPr/>
      </dsp:nvSpPr>
      <dsp:spPr>
        <a:xfrm rot="19370729">
          <a:off x="3123201" y="1620363"/>
          <a:ext cx="3605335" cy="101953"/>
        </a:xfrm>
        <a:custGeom>
          <a:avLst/>
          <a:gdLst/>
          <a:ahLst/>
          <a:cxnLst/>
          <a:rect l="0" t="0" r="0" b="0"/>
          <a:pathLst>
            <a:path>
              <a:moveTo>
                <a:pt x="0" y="50976"/>
              </a:moveTo>
              <a:lnTo>
                <a:pt x="3605335" y="50976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4835735" y="1581206"/>
        <a:ext cx="180266" cy="180266"/>
      </dsp:txXfrm>
    </dsp:sp>
    <dsp:sp modelId="{EBB308A0-3CB7-4361-B008-0A4B148CC70D}">
      <dsp:nvSpPr>
        <dsp:cNvPr id="0" name=""/>
        <dsp:cNvSpPr/>
      </dsp:nvSpPr>
      <dsp:spPr>
        <a:xfrm>
          <a:off x="6362612" y="42496"/>
          <a:ext cx="5295987" cy="1080185"/>
        </a:xfrm>
        <a:prstGeom prst="roundRect">
          <a:avLst>
            <a:gd name="adj" fmla="val 10000"/>
          </a:avLst>
        </a:prstGeom>
        <a:solidFill>
          <a:schemeClr val="tx2">
            <a:lumMod val="10000"/>
            <a:lumOff val="90000"/>
          </a:schemeClr>
        </a:solidFill>
        <a:ln w="25400" cap="flat" cmpd="sng" algn="ctr">
          <a:solidFill>
            <a:schemeClr val="accent1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3200" kern="1200">
              <a:latin typeface="+mj-ea"/>
              <a:ea typeface="+mj-ea"/>
            </a:rPr>
            <a:t>開発文書責任者：駒田</a:t>
          </a:r>
          <a:endParaRPr lang="en-US" sz="3200" kern="1200">
            <a:latin typeface="+mj-ea"/>
            <a:ea typeface="+mj-ea"/>
          </a:endParaRPr>
        </a:p>
      </dsp:txBody>
      <dsp:txXfrm>
        <a:off x="6394250" y="74134"/>
        <a:ext cx="5232711" cy="1016909"/>
      </dsp:txXfrm>
    </dsp:sp>
    <dsp:sp modelId="{E30F38E3-9F9C-4129-A53A-8BC0B8820EF8}">
      <dsp:nvSpPr>
        <dsp:cNvPr id="0" name=""/>
        <dsp:cNvSpPr/>
      </dsp:nvSpPr>
      <dsp:spPr>
        <a:xfrm rot="11887">
          <a:off x="3489117" y="2713977"/>
          <a:ext cx="2812551" cy="101953"/>
        </a:xfrm>
        <a:custGeom>
          <a:avLst/>
          <a:gdLst/>
          <a:ahLst/>
          <a:cxnLst/>
          <a:rect l="0" t="0" r="0" b="0"/>
          <a:pathLst>
            <a:path>
              <a:moveTo>
                <a:pt x="0" y="50976"/>
              </a:moveTo>
              <a:lnTo>
                <a:pt x="2812551" y="50976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4825079" y="2694640"/>
        <a:ext cx="140627" cy="140627"/>
      </dsp:txXfrm>
    </dsp:sp>
    <dsp:sp modelId="{7886AEE8-DE76-486C-94FE-DC93A2E1B54A}">
      <dsp:nvSpPr>
        <dsp:cNvPr id="0" name=""/>
        <dsp:cNvSpPr/>
      </dsp:nvSpPr>
      <dsp:spPr>
        <a:xfrm>
          <a:off x="6301660" y="2176078"/>
          <a:ext cx="5342849" cy="1187476"/>
        </a:xfrm>
        <a:prstGeom prst="roundRect">
          <a:avLst>
            <a:gd name="adj" fmla="val 10000"/>
          </a:avLst>
        </a:prstGeom>
        <a:solidFill>
          <a:schemeClr val="tx2">
            <a:lumMod val="10000"/>
            <a:lumOff val="90000"/>
          </a:schemeClr>
        </a:solidFill>
        <a:ln w="25400" cap="flat" cmpd="sng" algn="ctr">
          <a:solidFill>
            <a:schemeClr val="accent1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3200" kern="1200">
              <a:latin typeface="+mj-ea"/>
              <a:ea typeface="+mj-ea"/>
            </a:rPr>
            <a:t>プログラム責任者：相原</a:t>
          </a:r>
          <a:endParaRPr lang="en-US" sz="3200" kern="1200">
            <a:latin typeface="+mj-ea"/>
            <a:ea typeface="+mj-ea"/>
          </a:endParaRPr>
        </a:p>
      </dsp:txBody>
      <dsp:txXfrm>
        <a:off x="6336440" y="2210858"/>
        <a:ext cx="5273289" cy="1117916"/>
      </dsp:txXfrm>
    </dsp:sp>
    <dsp:sp modelId="{85483A65-7B68-4408-82FA-C755525BBC12}">
      <dsp:nvSpPr>
        <dsp:cNvPr id="0" name=""/>
        <dsp:cNvSpPr/>
      </dsp:nvSpPr>
      <dsp:spPr>
        <a:xfrm rot="2520286">
          <a:off x="3010093" y="3956882"/>
          <a:ext cx="3729174" cy="101953"/>
        </a:xfrm>
        <a:custGeom>
          <a:avLst/>
          <a:gdLst/>
          <a:ahLst/>
          <a:cxnLst/>
          <a:rect l="0" t="0" r="0" b="0"/>
          <a:pathLst>
            <a:path>
              <a:moveTo>
                <a:pt x="0" y="50976"/>
              </a:moveTo>
              <a:lnTo>
                <a:pt x="3729174" y="50976"/>
              </a:lnTo>
            </a:path>
          </a:pathLst>
        </a:cu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4781451" y="3914629"/>
        <a:ext cx="186458" cy="186458"/>
      </dsp:txXfrm>
    </dsp:sp>
    <dsp:sp modelId="{CF6518A6-F49E-49D0-81E8-A4C874A69AA9}">
      <dsp:nvSpPr>
        <dsp:cNvPr id="0" name=""/>
        <dsp:cNvSpPr/>
      </dsp:nvSpPr>
      <dsp:spPr>
        <a:xfrm>
          <a:off x="6260235" y="4692311"/>
          <a:ext cx="5398364" cy="1126632"/>
        </a:xfrm>
        <a:prstGeom prst="roundRect">
          <a:avLst>
            <a:gd name="adj" fmla="val 10000"/>
          </a:avLst>
        </a:prstGeom>
        <a:solidFill>
          <a:schemeClr val="tx2">
            <a:lumMod val="10000"/>
            <a:lumOff val="90000"/>
          </a:schemeClr>
        </a:solidFill>
        <a:ln w="25400" cap="flat" cmpd="sng" algn="ctr">
          <a:solidFill>
            <a:schemeClr val="accent1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3200" kern="1200">
              <a:latin typeface="+mj-ea"/>
              <a:ea typeface="+mj-ea"/>
            </a:rPr>
            <a:t>資料責任者：鈴木</a:t>
          </a:r>
          <a:endParaRPr lang="en-US" sz="3200" kern="1200">
            <a:latin typeface="+mj-ea"/>
            <a:ea typeface="+mj-ea"/>
          </a:endParaRPr>
        </a:p>
      </dsp:txBody>
      <dsp:txXfrm>
        <a:off x="6293233" y="4725309"/>
        <a:ext cx="5332368" cy="10606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E0C51-7E23-410C-905A-254A998DBEA3}" type="datetimeFigureOut">
              <a:rPr kumimoji="1" lang="ja-JP" altLang="en-US" smtClean="0"/>
              <a:t>2025/5/21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C1C72-5F26-43DE-B70A-83DE753B2EC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438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1C1C72-5F26-43DE-B70A-83DE753B2ECC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211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4042690" y="5351318"/>
            <a:ext cx="3710801" cy="4114800"/>
          </a:xfrm>
          <a:custGeom>
            <a:avLst/>
            <a:gdLst/>
            <a:ahLst/>
            <a:cxnLst/>
            <a:rect l="l" t="t" r="r" b="b"/>
            <a:pathLst>
              <a:path w="3710801" h="4114800">
                <a:moveTo>
                  <a:pt x="0" y="0"/>
                </a:moveTo>
                <a:lnTo>
                  <a:pt x="3710801" y="0"/>
                </a:lnTo>
                <a:lnTo>
                  <a:pt x="37108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TextBox 9"/>
          <p:cNvSpPr txBox="1"/>
          <p:nvPr/>
        </p:nvSpPr>
        <p:spPr>
          <a:xfrm>
            <a:off x="1981200" y="2713486"/>
            <a:ext cx="12683533" cy="1292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39"/>
              </a:lnSpc>
              <a:spcBef>
                <a:spcPct val="0"/>
              </a:spcBef>
            </a:pPr>
            <a:r>
              <a:rPr lang="ja-JP" altLang="en-US" sz="7599" b="1" spc="531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２班　成果発表</a:t>
            </a:r>
            <a:endParaRPr lang="en-US" sz="7599" b="1" spc="531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62234" y="5451952"/>
            <a:ext cx="3218408" cy="481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ja-JP" altLang="en-US" sz="2800" b="1" spc="196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メンバー</a:t>
            </a:r>
            <a:endParaRPr lang="en-US" sz="2800" b="1" spc="196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696200" y="6280668"/>
            <a:ext cx="6768885" cy="1389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ja-JP" altLang="en-US" sz="3200" b="1" spc="279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相原　陽太　　加藤　暖大</a:t>
            </a:r>
            <a:endParaRPr lang="en-US" altLang="ja-JP" sz="3200" b="1" spc="279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ja-JP" altLang="en-US" sz="3200" b="1" spc="279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駒田　准也　　鈴木　咲来</a:t>
            </a:r>
            <a:endParaRPr lang="en-US" sz="3200" b="1" spc="279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EB6E62B-121D-B991-E754-FA51BEADB835}"/>
              </a:ext>
            </a:extLst>
          </p:cNvPr>
          <p:cNvSpPr txBox="1"/>
          <p:nvPr/>
        </p:nvSpPr>
        <p:spPr>
          <a:xfrm>
            <a:off x="581025" y="1709976"/>
            <a:ext cx="8382000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ja-JP" altLang="en-US" sz="5000">
                <a:ea typeface="ＭＳ Ｐゴシック"/>
                <a:cs typeface="Calibri"/>
              </a:rPr>
              <a:t>ホラー</a:t>
            </a:r>
            <a:endParaRPr lang="ja-JP" altLang="en-US" sz="5000" dirty="0">
              <a:ea typeface="ＭＳ Ｐゴシック"/>
              <a:cs typeface="Calibri"/>
            </a:endParaRPr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B4E26264-54BF-1AC1-F457-6F06D5601477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18DB556C-F2A1-DB37-7F40-40CFB79CEAFD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293F4E-EDEA-AE6B-8A2D-F85A4D4F3CD9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89D5D66-235D-1D9C-7F43-42B909309682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D0DF367-926C-40BE-9FF2-8C21337274E2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B074747-D21D-13A7-A6FE-9EE7CB2C9460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18668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7844D7-FD77-E721-6678-04AD66DBB7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4BC8513-C561-56F9-1D71-99A244E782CC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95119364-2F9A-C652-1408-8A75FAFA0400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D589D01-58B3-4BAF-1376-FB155F7D5302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690E61C5-3A4A-0CC3-22D3-F28FFA8397AC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F975760-A8A3-1210-7232-2376B69DDC03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E33729F2-3D30-9A77-7315-9E304454FF38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C9089EDC-158D-3E72-FD1C-10AE6C7EA88D}"/>
              </a:ext>
            </a:extLst>
          </p:cNvPr>
          <p:cNvSpPr txBox="1"/>
          <p:nvPr/>
        </p:nvSpPr>
        <p:spPr>
          <a:xfrm>
            <a:off x="-533400" y="4245818"/>
            <a:ext cx="112776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66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３．設計</a:t>
            </a:r>
            <a:endParaRPr lang="en-US" sz="66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2906B32C-2B7A-B513-8830-0F45C8B6987F}"/>
              </a:ext>
            </a:extLst>
          </p:cNvPr>
          <p:cNvSpPr/>
          <p:nvPr/>
        </p:nvSpPr>
        <p:spPr>
          <a:xfrm>
            <a:off x="13639800" y="5995563"/>
            <a:ext cx="3828532" cy="3536172"/>
          </a:xfrm>
          <a:custGeom>
            <a:avLst/>
            <a:gdLst/>
            <a:ahLst/>
            <a:cxnLst/>
            <a:rect l="l" t="t" r="r" b="b"/>
            <a:pathLst>
              <a:path w="3828532" h="3536172">
                <a:moveTo>
                  <a:pt x="0" y="0"/>
                </a:moveTo>
                <a:lnTo>
                  <a:pt x="3828532" y="0"/>
                </a:lnTo>
                <a:lnTo>
                  <a:pt x="3828532" y="3536172"/>
                </a:lnTo>
                <a:lnTo>
                  <a:pt x="0" y="3536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93310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0D562-0768-A453-31CE-F742E5A23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5623EE8-D4E0-022D-8D11-E3A1D21A1790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D28B806-06C0-28EB-8F9C-FAA91416D304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21F06B5-21F0-3BD0-BA0C-2CD1E7B33E54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BDDB7437-8247-9B07-64A9-9819EDC4C48E}"/>
              </a:ext>
            </a:extLst>
          </p:cNvPr>
          <p:cNvGrpSpPr/>
          <p:nvPr/>
        </p:nvGrpSpPr>
        <p:grpSpPr>
          <a:xfrm>
            <a:off x="-4" y="9706181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E5A4A58-A785-5577-EC84-E4C20278BAE5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CCC97867-68E7-931D-B735-A911F674E4B6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32B20275-3FFE-DA0C-AEFB-42DE58DB3D5C}"/>
              </a:ext>
            </a:extLst>
          </p:cNvPr>
          <p:cNvSpPr txBox="1"/>
          <p:nvPr/>
        </p:nvSpPr>
        <p:spPr>
          <a:xfrm>
            <a:off x="5882650" y="1257300"/>
            <a:ext cx="6522696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50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システム処理の流れ</a:t>
            </a:r>
            <a:endParaRPr lang="en-US" sz="50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pic>
        <p:nvPicPr>
          <p:cNvPr id="8" name="Picture 2" descr="座りながらスマホを使う人のイラスト（男性）">
            <a:extLst>
              <a:ext uri="{FF2B5EF4-FFF2-40B4-BE49-F238E27FC236}">
                <a16:creationId xmlns:a16="http://schemas.microsoft.com/office/drawing/2014/main" id="{C14A6BF8-BBA2-F5FF-B7E5-9A4B5E6A5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646" y="3516050"/>
            <a:ext cx="2750389" cy="3254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表情のあるロボットのイラスト">
            <a:extLst>
              <a:ext uri="{FF2B5EF4-FFF2-40B4-BE49-F238E27FC236}">
                <a16:creationId xmlns:a16="http://schemas.microsoft.com/office/drawing/2014/main" id="{BF35F902-1FB5-6AC1-CB0D-28E3F710A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403" y="3516050"/>
            <a:ext cx="3067454" cy="325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あなたにぴったりのNature Remoを見つけましょう – Nature公式サイト">
            <a:extLst>
              <a:ext uri="{FF2B5EF4-FFF2-40B4-BE49-F238E27FC236}">
                <a16:creationId xmlns:a16="http://schemas.microsoft.com/office/drawing/2014/main" id="{1C887CE0-5778-DAE7-B5C7-4BCFD3151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0098" y="3943338"/>
            <a:ext cx="2265707" cy="250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光る電球のイラスト">
            <a:extLst>
              <a:ext uri="{FF2B5EF4-FFF2-40B4-BE49-F238E27FC236}">
                <a16:creationId xmlns:a16="http://schemas.microsoft.com/office/drawing/2014/main" id="{D6969E17-444B-BBAC-2A65-3F4E47BBA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87600" y="1009148"/>
            <a:ext cx="1935441" cy="2392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砂嵐が映るテレビのイラスト">
            <a:extLst>
              <a:ext uri="{FF2B5EF4-FFF2-40B4-BE49-F238E27FC236}">
                <a16:creationId xmlns:a16="http://schemas.microsoft.com/office/drawing/2014/main" id="{18907D64-D8FC-D932-6453-9A1CCAC54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1671" y="3909081"/>
            <a:ext cx="2265706" cy="2265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2" descr="円筒形スピーカーのイラスト">
            <a:extLst>
              <a:ext uri="{FF2B5EF4-FFF2-40B4-BE49-F238E27FC236}">
                <a16:creationId xmlns:a16="http://schemas.microsoft.com/office/drawing/2014/main" id="{6D69AA21-878F-C59B-4FDE-5C6733176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9411" y="6591300"/>
            <a:ext cx="2691373" cy="250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3645567-4A97-6283-881E-CDB74E48EC60}"/>
              </a:ext>
            </a:extLst>
          </p:cNvPr>
          <p:cNvSpPr txBox="1"/>
          <p:nvPr/>
        </p:nvSpPr>
        <p:spPr>
          <a:xfrm>
            <a:off x="626440" y="7041715"/>
            <a:ext cx="3352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000">
                <a:latin typeface="Source Han Sans JP" panose="020B0600070205080204" charset="-128"/>
                <a:ea typeface="Source Han Sans JP" panose="020B0600070205080204" charset="-128"/>
              </a:rPr>
              <a:t>LINE</a:t>
            </a:r>
            <a:r>
              <a:rPr kumimoji="1" lang="ja-JP" altLang="en-US" sz="3000">
                <a:latin typeface="Source Han Sans JP" panose="020B0600070205080204" charset="-128"/>
                <a:ea typeface="Source Han Sans JP" panose="020B0600070205080204" charset="-128"/>
              </a:rPr>
              <a:t>でキーワード</a:t>
            </a:r>
            <a:endParaRPr kumimoji="1" lang="en-US" altLang="ja-JP" sz="3000">
              <a:latin typeface="Source Han Sans JP" panose="020B0600070205080204" charset="-128"/>
              <a:ea typeface="Source Han Sans JP" panose="020B0600070205080204" charset="-128"/>
            </a:endParaRPr>
          </a:p>
          <a:p>
            <a:pPr algn="ctr"/>
            <a:r>
              <a:rPr kumimoji="1" lang="ja-JP" altLang="en-US" sz="3000">
                <a:latin typeface="Source Han Sans JP" panose="020B0600070205080204" charset="-128"/>
                <a:ea typeface="Source Han Sans JP" panose="020B0600070205080204" charset="-128"/>
              </a:rPr>
              <a:t>を入力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237320F-2057-147E-343F-02604467632D}"/>
              </a:ext>
            </a:extLst>
          </p:cNvPr>
          <p:cNvSpPr txBox="1"/>
          <p:nvPr/>
        </p:nvSpPr>
        <p:spPr>
          <a:xfrm>
            <a:off x="4548030" y="7041715"/>
            <a:ext cx="3886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000">
                <a:latin typeface="Source Han Sans JP" panose="020B0600070205080204" charset="-128"/>
                <a:ea typeface="Source Han Sans JP" panose="020B0600070205080204" charset="-128"/>
              </a:rPr>
              <a:t>Chatbot</a:t>
            </a:r>
            <a:r>
              <a:rPr kumimoji="1" lang="ja-JP" altLang="en-US" sz="3000">
                <a:latin typeface="Source Han Sans JP" panose="020B0600070205080204" charset="-128"/>
                <a:ea typeface="Source Han Sans JP" panose="020B0600070205080204" charset="-128"/>
              </a:rPr>
              <a:t>がキーワードを取得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695D257-7A5A-3ABF-15F7-E45202C19CDD}"/>
              </a:ext>
            </a:extLst>
          </p:cNvPr>
          <p:cNvSpPr txBox="1"/>
          <p:nvPr/>
        </p:nvSpPr>
        <p:spPr>
          <a:xfrm>
            <a:off x="9167740" y="7041715"/>
            <a:ext cx="3581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000">
                <a:latin typeface="Source Han Sans JP" panose="020B0600070205080204" charset="-128"/>
                <a:ea typeface="Source Han Sans JP" panose="020B0600070205080204" charset="-128"/>
              </a:rPr>
              <a:t>Remo</a:t>
            </a:r>
            <a:r>
              <a:rPr kumimoji="1" lang="ja-JP" altLang="en-US" sz="3000">
                <a:latin typeface="Source Han Sans JP" panose="020B0600070205080204" charset="-128"/>
                <a:ea typeface="Source Han Sans JP" panose="020B0600070205080204" charset="-128"/>
              </a:rPr>
              <a:t>で家電を操作</a:t>
            </a:r>
          </a:p>
        </p:txBody>
      </p:sp>
      <p:sp>
        <p:nvSpPr>
          <p:cNvPr id="19" name="矢印: 下 18">
            <a:extLst>
              <a:ext uri="{FF2B5EF4-FFF2-40B4-BE49-F238E27FC236}">
                <a16:creationId xmlns:a16="http://schemas.microsoft.com/office/drawing/2014/main" id="{9960700A-1E16-11A1-A419-CA4018217499}"/>
              </a:ext>
            </a:extLst>
          </p:cNvPr>
          <p:cNvSpPr/>
          <p:nvPr/>
        </p:nvSpPr>
        <p:spPr>
          <a:xfrm rot="16200000">
            <a:off x="3505200" y="4686300"/>
            <a:ext cx="1452203" cy="1295400"/>
          </a:xfrm>
          <a:prstGeom prst="downArrow">
            <a:avLst/>
          </a:prstGeom>
          <a:solidFill>
            <a:srgbClr val="4B9EA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矢印: 下 20">
            <a:extLst>
              <a:ext uri="{FF2B5EF4-FFF2-40B4-BE49-F238E27FC236}">
                <a16:creationId xmlns:a16="http://schemas.microsoft.com/office/drawing/2014/main" id="{C6BD172C-EB3B-C98A-0DBD-BD74E5732C88}"/>
              </a:ext>
            </a:extLst>
          </p:cNvPr>
          <p:cNvSpPr/>
          <p:nvPr/>
        </p:nvSpPr>
        <p:spPr>
          <a:xfrm rot="16200000">
            <a:off x="8179502" y="4686301"/>
            <a:ext cx="1452203" cy="1295400"/>
          </a:xfrm>
          <a:prstGeom prst="downArrow">
            <a:avLst/>
          </a:prstGeom>
          <a:solidFill>
            <a:srgbClr val="4B9EA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矢印: 下 21">
            <a:extLst>
              <a:ext uri="{FF2B5EF4-FFF2-40B4-BE49-F238E27FC236}">
                <a16:creationId xmlns:a16="http://schemas.microsoft.com/office/drawing/2014/main" id="{A8E2E131-6A06-FC76-0D5B-2A9CBA7355F3}"/>
              </a:ext>
            </a:extLst>
          </p:cNvPr>
          <p:cNvSpPr/>
          <p:nvPr/>
        </p:nvSpPr>
        <p:spPr>
          <a:xfrm rot="17776028">
            <a:off x="12812006" y="6488164"/>
            <a:ext cx="1452203" cy="1295400"/>
          </a:xfrm>
          <a:prstGeom prst="downArrow">
            <a:avLst/>
          </a:prstGeom>
          <a:solidFill>
            <a:srgbClr val="4B9EA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矢印: 下 22">
            <a:extLst>
              <a:ext uri="{FF2B5EF4-FFF2-40B4-BE49-F238E27FC236}">
                <a16:creationId xmlns:a16="http://schemas.microsoft.com/office/drawing/2014/main" id="{076A8256-3466-BDCB-1EC2-4FD657EA361F}"/>
              </a:ext>
            </a:extLst>
          </p:cNvPr>
          <p:cNvSpPr/>
          <p:nvPr/>
        </p:nvSpPr>
        <p:spPr>
          <a:xfrm rot="16200000">
            <a:off x="12922946" y="4495799"/>
            <a:ext cx="1452203" cy="1295400"/>
          </a:xfrm>
          <a:prstGeom prst="downArrow">
            <a:avLst/>
          </a:prstGeom>
          <a:solidFill>
            <a:srgbClr val="4B9EA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矢印: 下 23">
            <a:extLst>
              <a:ext uri="{FF2B5EF4-FFF2-40B4-BE49-F238E27FC236}">
                <a16:creationId xmlns:a16="http://schemas.microsoft.com/office/drawing/2014/main" id="{181857D5-C416-05C5-1B58-CD529ABF05C6}"/>
              </a:ext>
            </a:extLst>
          </p:cNvPr>
          <p:cNvSpPr/>
          <p:nvPr/>
        </p:nvSpPr>
        <p:spPr>
          <a:xfrm rot="13903591">
            <a:off x="12868090" y="2550147"/>
            <a:ext cx="1452203" cy="1295400"/>
          </a:xfrm>
          <a:prstGeom prst="downArrow">
            <a:avLst/>
          </a:prstGeom>
          <a:solidFill>
            <a:srgbClr val="4B9EA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8716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FAB4E-703A-4C8D-22F9-99D8993D28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6941F65-E6D2-27BA-2B19-8803316EAA39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B80E220-5A7E-FD90-1EB1-A1E228D8E56D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C06F7EF-C860-CB32-3DC6-F7AFE25DD7C5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39DD4972-2CA2-B5A4-6EE3-3B5A7760B374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0448B32-5973-78D3-5229-5B33A4D27F06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8E4B7E2F-20A9-BA91-6260-5279FB552EC1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DBE52557-2ACE-71A4-393C-6905E480510C}"/>
              </a:ext>
            </a:extLst>
          </p:cNvPr>
          <p:cNvSpPr txBox="1"/>
          <p:nvPr/>
        </p:nvSpPr>
        <p:spPr>
          <a:xfrm>
            <a:off x="1981200" y="3286902"/>
            <a:ext cx="9344942" cy="37131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ja-JP" altLang="en-US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・</a:t>
            </a:r>
            <a:r>
              <a:rPr lang="en-US" altLang="ja-JP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LINE</a:t>
            </a:r>
            <a:r>
              <a:rPr lang="ja-JP" altLang="en-US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メッセージを受け取るプログラム</a:t>
            </a:r>
            <a:endParaRPr lang="en-US" altLang="ja-JP" sz="3199" spc="639">
              <a:solidFill>
                <a:srgbClr val="272727"/>
              </a:solidFill>
              <a:latin typeface="Source Han Sans JP"/>
              <a:ea typeface="Source Han Sans JP"/>
              <a:cs typeface="Source Han Sans JP"/>
              <a:sym typeface="Source Han Sans JP"/>
            </a:endParaRPr>
          </a:p>
          <a:p>
            <a:pPr>
              <a:lnSpc>
                <a:spcPts val="7500"/>
              </a:lnSpc>
            </a:pPr>
            <a:r>
              <a:rPr lang="ja-JP" altLang="en-US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・キーワード管理用プログラム</a:t>
            </a:r>
            <a:endParaRPr lang="en-US" altLang="ja-JP" sz="3199" spc="639">
              <a:solidFill>
                <a:srgbClr val="272727"/>
              </a:solidFill>
              <a:latin typeface="Source Han Sans JP"/>
              <a:ea typeface="Source Han Sans JP"/>
              <a:cs typeface="Source Han Sans JP"/>
              <a:sym typeface="Source Han Sans JP"/>
            </a:endParaRPr>
          </a:p>
          <a:p>
            <a:pPr>
              <a:lnSpc>
                <a:spcPts val="7500"/>
              </a:lnSpc>
            </a:pPr>
            <a:r>
              <a:rPr lang="ja-JP" altLang="en-US" sz="3199" spc="640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・</a:t>
            </a:r>
            <a:r>
              <a:rPr lang="en-US" altLang="ja-JP" sz="3199" spc="640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Spotify</a:t>
            </a:r>
            <a:r>
              <a:rPr lang="ja-JP" altLang="en-US" sz="3199" spc="640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用のプログラム</a:t>
            </a:r>
            <a:endParaRPr lang="en-US" altLang="ja-JP" sz="3199" spc="640">
              <a:solidFill>
                <a:srgbClr val="272727"/>
              </a:solidFill>
              <a:latin typeface="Source Han Sans JP"/>
              <a:ea typeface="Source Han Sans JP"/>
              <a:cs typeface="Source Han Sans JP"/>
              <a:sym typeface="Source Han Sans JP"/>
            </a:endParaRPr>
          </a:p>
          <a:p>
            <a:pPr>
              <a:lnSpc>
                <a:spcPts val="7500"/>
              </a:lnSpc>
            </a:pPr>
            <a:r>
              <a:rPr lang="ja-JP" altLang="en-US" sz="3199" spc="640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・</a:t>
            </a:r>
            <a:r>
              <a:rPr lang="en-US" altLang="ja-JP" sz="3199" spc="640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Remo</a:t>
            </a:r>
            <a:r>
              <a:rPr lang="ja-JP" altLang="en-US" sz="3199" spc="640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３からの家電操作用プログラム</a:t>
            </a:r>
            <a:endParaRPr lang="en-US" altLang="ja-JP" sz="3199" spc="640">
              <a:solidFill>
                <a:srgbClr val="272727"/>
              </a:solidFill>
              <a:latin typeface="Source Han Sans JP"/>
              <a:ea typeface="Source Han Sans JP"/>
              <a:cs typeface="Source Han Sans JP"/>
              <a:sym typeface="Source Han Sans JP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7F971E80-EB67-6147-DACE-8C977FD9B8DA}"/>
              </a:ext>
            </a:extLst>
          </p:cNvPr>
          <p:cNvSpPr txBox="1"/>
          <p:nvPr/>
        </p:nvSpPr>
        <p:spPr>
          <a:xfrm>
            <a:off x="6035049" y="1258368"/>
            <a:ext cx="6217896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50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必要なモジュール</a:t>
            </a:r>
            <a:endParaRPr lang="en-US" sz="50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2024853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2E2BD-4321-F644-BA7A-7D7D8FA4D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DF1DFA6-7D3F-BCAA-E5CA-E43CAC3353D8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78E7D8B-0D0E-C2F2-0C89-85A9D665FC94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635FB6E-E18B-2D8E-CBF2-3540D4C17B14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BB4C4309-BA26-BC03-836D-5A61A1424DBC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4455FC2-310E-CE72-C39C-2537B919EE57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1C5BB0EC-9506-7E0F-8B10-170A5BD72067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C8101517-CF9B-278E-BB6F-C0C308EC0B5B}"/>
              </a:ext>
            </a:extLst>
          </p:cNvPr>
          <p:cNvSpPr txBox="1"/>
          <p:nvPr/>
        </p:nvSpPr>
        <p:spPr>
          <a:xfrm>
            <a:off x="-533400" y="4245818"/>
            <a:ext cx="112776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66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４．開発計画</a:t>
            </a:r>
            <a:endParaRPr lang="en-US" sz="66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D4663782-B823-CBA3-F9C1-7EF0AA335DB7}"/>
              </a:ext>
            </a:extLst>
          </p:cNvPr>
          <p:cNvSpPr/>
          <p:nvPr/>
        </p:nvSpPr>
        <p:spPr>
          <a:xfrm>
            <a:off x="14249400" y="5676899"/>
            <a:ext cx="3622919" cy="3854835"/>
          </a:xfrm>
          <a:custGeom>
            <a:avLst/>
            <a:gdLst/>
            <a:ahLst/>
            <a:cxnLst/>
            <a:rect l="l" t="t" r="r" b="b"/>
            <a:pathLst>
              <a:path w="4842119" h="5072696">
                <a:moveTo>
                  <a:pt x="0" y="0"/>
                </a:moveTo>
                <a:lnTo>
                  <a:pt x="4842118" y="0"/>
                </a:lnTo>
                <a:lnTo>
                  <a:pt x="4842118" y="5072696"/>
                </a:lnTo>
                <a:lnTo>
                  <a:pt x="0" y="50726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11784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F5511-FED4-7F18-04F4-5FA68BB2C9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DE4F930-5E05-9F68-823C-96E5BCC3C5D6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F6C83D3-5D6B-DBC1-6012-52FA794290D9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4BC6AE5-177B-DF52-7235-DECF7B9CE442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697BD7B5-AF73-871C-DF73-D51C13E88BE1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DE23DD7-0A8E-8E8E-1F71-C2E317BDC1E3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5F7D03F1-A12F-8715-3BB1-6FFB19B37904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A6AA15D9-501B-4FC9-D548-6BDC2CE50823}"/>
              </a:ext>
            </a:extLst>
          </p:cNvPr>
          <p:cNvSpPr txBox="1"/>
          <p:nvPr/>
        </p:nvSpPr>
        <p:spPr>
          <a:xfrm>
            <a:off x="6507504" y="1260399"/>
            <a:ext cx="5272992" cy="839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50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開発体制</a:t>
            </a:r>
            <a:endParaRPr lang="en-US" sz="50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graphicFrame>
        <p:nvGraphicFramePr>
          <p:cNvPr id="8" name="Diagram 21">
            <a:extLst>
              <a:ext uri="{FF2B5EF4-FFF2-40B4-BE49-F238E27FC236}">
                <a16:creationId xmlns:a16="http://schemas.microsoft.com/office/drawing/2014/main" id="{7D3D4796-C38B-1FCD-9788-FBF7DD1AD6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9638727"/>
              </p:ext>
            </p:extLst>
          </p:nvPr>
        </p:nvGraphicFramePr>
        <p:xfrm>
          <a:off x="1219200" y="2760646"/>
          <a:ext cx="11658600" cy="61104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7AD7EAB-6111-2DE4-7306-6AA9B3A2F5BD}"/>
              </a:ext>
            </a:extLst>
          </p:cNvPr>
          <p:cNvSpPr txBox="1"/>
          <p:nvPr/>
        </p:nvSpPr>
        <p:spPr>
          <a:xfrm>
            <a:off x="1371600" y="6286500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Source Han Sans JP" panose="020B0600070205080204" charset="-128"/>
                <a:ea typeface="Source Han Sans JP" panose="020B0600070205080204" charset="-128"/>
              </a:rPr>
              <a:t>・全体のスケジュール管理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6BD83D5-E212-C179-10FF-43722ACCD0B8}"/>
              </a:ext>
            </a:extLst>
          </p:cNvPr>
          <p:cNvSpPr txBox="1"/>
          <p:nvPr/>
        </p:nvSpPr>
        <p:spPr>
          <a:xfrm>
            <a:off x="13487400" y="2998426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Source Han Sans JP" panose="020B0600070205080204" charset="-128"/>
                <a:ea typeface="Source Han Sans JP" panose="020B0600070205080204" charset="-128"/>
              </a:rPr>
              <a:t>・要求書、設計書、プロジェクト計画書の管理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E37EF68-037D-6AF0-EA83-2EC3682E70BD}"/>
              </a:ext>
            </a:extLst>
          </p:cNvPr>
          <p:cNvSpPr txBox="1"/>
          <p:nvPr/>
        </p:nvSpPr>
        <p:spPr>
          <a:xfrm>
            <a:off x="13487400" y="5143500"/>
            <a:ext cx="3276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Source Han Sans JP" panose="020B0600070205080204" charset="-128"/>
                <a:ea typeface="Source Han Sans JP" panose="020B0600070205080204" charset="-128"/>
              </a:rPr>
              <a:t>・各モジュールの管理</a:t>
            </a:r>
            <a:endParaRPr kumimoji="1" lang="en-US" altLang="ja-JP" sz="2400">
              <a:latin typeface="Source Han Sans JP" panose="020B0600070205080204" charset="-128"/>
              <a:ea typeface="Source Han Sans JP" panose="020B0600070205080204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C097BD2-F795-148E-5454-007AEC52A197}"/>
              </a:ext>
            </a:extLst>
          </p:cNvPr>
          <p:cNvSpPr txBox="1"/>
          <p:nvPr/>
        </p:nvSpPr>
        <p:spPr>
          <a:xfrm>
            <a:off x="13487400" y="7654587"/>
            <a:ext cx="358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latin typeface="Source Han Sans JP" panose="020B0600070205080204" charset="-128"/>
                <a:ea typeface="Source Han Sans JP" panose="020B0600070205080204" charset="-128"/>
              </a:rPr>
              <a:t>・中間発表、成果発表資料の作成</a:t>
            </a:r>
          </a:p>
        </p:txBody>
      </p:sp>
    </p:spTree>
    <p:extLst>
      <p:ext uri="{BB962C8B-B14F-4D97-AF65-F5344CB8AC3E}">
        <p14:creationId xmlns:p14="http://schemas.microsoft.com/office/powerpoint/2010/main" val="924186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FD646-E563-5F7C-B487-06C55F2F1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07E6727-201D-8DBA-56C0-DDEAE48F3D1C}"/>
              </a:ext>
            </a:extLst>
          </p:cNvPr>
          <p:cNvGrpSpPr/>
          <p:nvPr/>
        </p:nvGrpSpPr>
        <p:grpSpPr>
          <a:xfrm>
            <a:off x="0" y="14216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FE8EB93-D895-E322-F793-41C52892BC61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FDE44A1-6928-C6AB-0DCB-EE2458BB0D6A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4AEBFA41-1FBD-55ED-0E10-C20133FD71B6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3D07986-F95A-34BD-A1A3-E50408123B7C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8F6CF8CF-5AFD-F2B7-BC55-5BF4CD765430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BA30385F-4EEC-82AD-9968-25694F0F14F3}"/>
              </a:ext>
            </a:extLst>
          </p:cNvPr>
          <p:cNvSpPr txBox="1"/>
          <p:nvPr/>
        </p:nvSpPr>
        <p:spPr>
          <a:xfrm>
            <a:off x="6507504" y="1260399"/>
            <a:ext cx="5272992" cy="839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50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開発経過</a:t>
            </a:r>
            <a:endParaRPr lang="en-US" sz="50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graphicFrame>
        <p:nvGraphicFramePr>
          <p:cNvPr id="8" name="Table 2">
            <a:extLst>
              <a:ext uri="{FF2B5EF4-FFF2-40B4-BE49-F238E27FC236}">
                <a16:creationId xmlns:a16="http://schemas.microsoft.com/office/drawing/2014/main" id="{00CEEAB6-57B6-20D2-1A65-C124D6E742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1226251"/>
              </p:ext>
            </p:extLst>
          </p:nvPr>
        </p:nvGraphicFramePr>
        <p:xfrm>
          <a:off x="2386627" y="2363745"/>
          <a:ext cx="13514741" cy="69713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56101">
                  <a:extLst>
                    <a:ext uri="{9D8B030D-6E8A-4147-A177-3AD203B41FA5}">
                      <a16:colId xmlns:a16="http://schemas.microsoft.com/office/drawing/2014/main" val="3957654251"/>
                    </a:ext>
                  </a:extLst>
                </a:gridCol>
                <a:gridCol w="1276826">
                  <a:extLst>
                    <a:ext uri="{9D8B030D-6E8A-4147-A177-3AD203B41FA5}">
                      <a16:colId xmlns:a16="http://schemas.microsoft.com/office/drawing/2014/main" val="892828568"/>
                    </a:ext>
                  </a:extLst>
                </a:gridCol>
                <a:gridCol w="2067242">
                  <a:extLst>
                    <a:ext uri="{9D8B030D-6E8A-4147-A177-3AD203B41FA5}">
                      <a16:colId xmlns:a16="http://schemas.microsoft.com/office/drawing/2014/main" val="2745456776"/>
                    </a:ext>
                  </a:extLst>
                </a:gridCol>
                <a:gridCol w="1900404">
                  <a:extLst>
                    <a:ext uri="{9D8B030D-6E8A-4147-A177-3AD203B41FA5}">
                      <a16:colId xmlns:a16="http://schemas.microsoft.com/office/drawing/2014/main" val="29482891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211197428"/>
                    </a:ext>
                  </a:extLst>
                </a:gridCol>
                <a:gridCol w="2032968">
                  <a:extLst>
                    <a:ext uri="{9D8B030D-6E8A-4147-A177-3AD203B41FA5}">
                      <a16:colId xmlns:a16="http://schemas.microsoft.com/office/drawing/2014/main" val="3750803449"/>
                    </a:ext>
                  </a:extLst>
                </a:gridCol>
              </a:tblGrid>
              <a:tr h="718869"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タスク</a:t>
                      </a: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担当</a:t>
                      </a: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4/23 ~ 4/30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4/30 ~5/7 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5/7 ~ 5/14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5/14 ~ 5/21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0431376"/>
                  </a:ext>
                </a:extLst>
              </a:tr>
              <a:tr h="951504"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要求仕様・</a:t>
                      </a:r>
                      <a:endParaRPr lang="en-US" altLang="ja-JP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  <a:p>
                      <a:pPr>
                        <a:lnSpc>
                          <a:spcPts val="4799"/>
                        </a:lnSpc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設計のみなおし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全員</a:t>
                      </a: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FFFCB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6758382"/>
                  </a:ext>
                </a:extLst>
              </a:tr>
              <a:tr h="1159466">
                <a:tc>
                  <a:txBody>
                    <a:bodyPr/>
                    <a:lstStyle/>
                    <a:p>
                      <a:pPr lvl="0">
                        <a:lnSpc>
                          <a:spcPts val="4799"/>
                        </a:lnSpc>
                        <a:buNone/>
                      </a:pPr>
                      <a:r>
                        <a:rPr lang="en-US" alt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LINE</a:t>
                      </a: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メッセージを受け取るプログラム</a:t>
                      </a:r>
                      <a:endParaRPr lang="en-US" altLang="ja-JP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鈴木</a:t>
                      </a:r>
                    </a:p>
                    <a:p>
                      <a:pPr lvl="0" algn="ctr">
                        <a:lnSpc>
                          <a:spcPts val="4799"/>
                        </a:lnSpc>
                        <a:buNone/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加藤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D1F9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D1F9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17664"/>
                  </a:ext>
                </a:extLst>
              </a:tr>
              <a:tr h="1207924">
                <a:tc>
                  <a:txBody>
                    <a:bodyPr/>
                    <a:lstStyle/>
                    <a:p>
                      <a:pPr lvl="0">
                        <a:lnSpc>
                          <a:spcPts val="4799"/>
                        </a:lnSpc>
                        <a:buNone/>
                      </a:pP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キーワードデータ管理用プラグラム</a:t>
                      </a:r>
                      <a:endParaRPr lang="en-US" altLang="ja-JP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4799"/>
                        </a:lnSpc>
                        <a:buNone/>
                      </a:pP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鈴木</a:t>
                      </a:r>
                      <a:endParaRPr lang="en-US" altLang="ja-JP" sz="2800" b="0" i="0" u="none" strike="noStrike" noProof="0">
                        <a:solidFill>
                          <a:srgbClr val="000000"/>
                        </a:solidFill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  <a:p>
                      <a:pPr lvl="0" algn="ctr">
                        <a:lnSpc>
                          <a:spcPts val="4799"/>
                        </a:lnSpc>
                        <a:buNone/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加藤</a:t>
                      </a:r>
                      <a:endParaRPr lang="ja-JP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D1F9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D1F9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6369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Spotify用のプログラム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相原</a:t>
                      </a:r>
                    </a:p>
                    <a:p>
                      <a:pPr lvl="0" algn="ctr">
                        <a:lnSpc>
                          <a:spcPts val="4799"/>
                        </a:lnSpc>
                        <a:buNone/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駒田</a:t>
                      </a: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D1F9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D1F9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4799"/>
                        </a:lnSpc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4985676"/>
                  </a:ext>
                </a:extLst>
              </a:tr>
              <a:tr h="1207924">
                <a:tc>
                  <a:txBody>
                    <a:bodyPr/>
                    <a:lstStyle/>
                    <a:p>
                      <a:pPr lvl="0">
                        <a:lnSpc>
                          <a:spcPts val="4799"/>
                        </a:lnSpc>
                        <a:buNone/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Remo3からの家電操作用プログラム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4799"/>
                        </a:lnSpc>
                        <a:buNone/>
                      </a:pP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相原</a:t>
                      </a:r>
                      <a:endParaRPr lang="en-US" altLang="ja-JP" sz="2800" b="0" i="0" u="none" strike="noStrike" noProof="0">
                        <a:solidFill>
                          <a:srgbClr val="000000"/>
                        </a:solidFill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  <a:p>
                      <a:pPr lvl="0" algn="ctr">
                        <a:lnSpc>
                          <a:spcPts val="4799"/>
                        </a:lnSpc>
                        <a:buNone/>
                      </a:pP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駒田</a:t>
                      </a:r>
                      <a:endParaRPr lang="ja-JP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4799"/>
                        </a:lnSpc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4799"/>
                        </a:lnSpc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D1F9FB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4799"/>
                        </a:lnSpc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D1F9FB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ts val="4799"/>
                        </a:lnSpc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087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221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A3FFEF-B6D1-FCD0-F4DA-233000ABB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FF7128B-C09F-0AE7-5644-02F21C130818}"/>
              </a:ext>
            </a:extLst>
          </p:cNvPr>
          <p:cNvGrpSpPr/>
          <p:nvPr/>
        </p:nvGrpSpPr>
        <p:grpSpPr>
          <a:xfrm>
            <a:off x="0" y="14216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EBD5426-D939-8440-CBCB-091A8D8E221F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AC06C2A-7E82-33D9-4811-889FA0383DFA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C3879C88-7AD7-0D25-11FE-4A10073837DB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23DA4CF-FCA0-74AF-4584-0AC532A551AF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D446BC3A-991C-AB74-F795-DE229AB8F7CE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78D22108-E3E5-2A3A-14FE-B9067DF5D013}"/>
              </a:ext>
            </a:extLst>
          </p:cNvPr>
          <p:cNvSpPr txBox="1"/>
          <p:nvPr/>
        </p:nvSpPr>
        <p:spPr>
          <a:xfrm>
            <a:off x="6507504" y="1260399"/>
            <a:ext cx="5272992" cy="839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50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開発経過</a:t>
            </a:r>
            <a:endParaRPr lang="en-US" sz="50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graphicFrame>
        <p:nvGraphicFramePr>
          <p:cNvPr id="12" name="Table 2">
            <a:extLst>
              <a:ext uri="{FF2B5EF4-FFF2-40B4-BE49-F238E27FC236}">
                <a16:creationId xmlns:a16="http://schemas.microsoft.com/office/drawing/2014/main" id="{4E3A82FE-AB83-ABF4-2A19-1EFFF38E8E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458961"/>
              </p:ext>
            </p:extLst>
          </p:nvPr>
        </p:nvGraphicFramePr>
        <p:xfrm>
          <a:off x="2269687" y="2381656"/>
          <a:ext cx="13748622" cy="70596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85317">
                  <a:extLst>
                    <a:ext uri="{9D8B030D-6E8A-4147-A177-3AD203B41FA5}">
                      <a16:colId xmlns:a16="http://schemas.microsoft.com/office/drawing/2014/main" val="3957654251"/>
                    </a:ext>
                  </a:extLst>
                </a:gridCol>
                <a:gridCol w="1315591">
                  <a:extLst>
                    <a:ext uri="{9D8B030D-6E8A-4147-A177-3AD203B41FA5}">
                      <a16:colId xmlns:a16="http://schemas.microsoft.com/office/drawing/2014/main" val="892828568"/>
                    </a:ext>
                  </a:extLst>
                </a:gridCol>
                <a:gridCol w="2067242">
                  <a:extLst>
                    <a:ext uri="{9D8B030D-6E8A-4147-A177-3AD203B41FA5}">
                      <a16:colId xmlns:a16="http://schemas.microsoft.com/office/drawing/2014/main" val="2745456776"/>
                    </a:ext>
                  </a:extLst>
                </a:gridCol>
                <a:gridCol w="1871980">
                  <a:extLst>
                    <a:ext uri="{9D8B030D-6E8A-4147-A177-3AD203B41FA5}">
                      <a16:colId xmlns:a16="http://schemas.microsoft.com/office/drawing/2014/main" val="2948289182"/>
                    </a:ext>
                  </a:extLst>
                </a:gridCol>
                <a:gridCol w="1871980">
                  <a:extLst>
                    <a:ext uri="{9D8B030D-6E8A-4147-A177-3AD203B41FA5}">
                      <a16:colId xmlns:a16="http://schemas.microsoft.com/office/drawing/2014/main" val="3211197428"/>
                    </a:ext>
                  </a:extLst>
                </a:gridCol>
                <a:gridCol w="2236512">
                  <a:extLst>
                    <a:ext uri="{9D8B030D-6E8A-4147-A177-3AD203B41FA5}">
                      <a16:colId xmlns:a16="http://schemas.microsoft.com/office/drawing/2014/main" val="3750803449"/>
                    </a:ext>
                  </a:extLst>
                </a:gridCol>
              </a:tblGrid>
              <a:tr h="653083"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タスク</a:t>
                      </a: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担当</a:t>
                      </a: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4/23 ~ 4/30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4/30 ~5/7 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5/7 ~ 5/14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799"/>
                        </a:lnSpc>
                      </a:pPr>
                      <a:r>
                        <a:rPr 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5/14 ~ 5/21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0431376"/>
                  </a:ext>
                </a:extLst>
              </a:tr>
              <a:tr h="109549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LINE</a:t>
                      </a: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メッセージを受け取るプログラム</a:t>
                      </a: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のテスト</a:t>
                      </a:r>
                      <a:endParaRPr lang="en-US" altLang="ja-JP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鈴木</a:t>
                      </a:r>
                    </a:p>
                    <a:p>
                      <a:pPr lvl="0" algn="ctr">
                        <a:buNone/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加藤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E9FF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6758382"/>
                  </a:ext>
                </a:extLst>
              </a:tr>
              <a:tr h="105552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キーワードデ</a:t>
                      </a: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ー</a:t>
                      </a: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タ管理用</a:t>
                      </a: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プ</a:t>
                      </a: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ラ</a:t>
                      </a: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グラム</a:t>
                      </a: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のテスト</a:t>
                      </a:r>
                      <a:endParaRPr lang="en-US" altLang="ja-JP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鈴木</a:t>
                      </a:r>
                    </a:p>
                    <a:p>
                      <a:pPr lvl="0" algn="ctr">
                        <a:buNone/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加藤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E9FF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917664"/>
                  </a:ext>
                </a:extLst>
              </a:tr>
              <a:tr h="109549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alt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Spotify</a:t>
                      </a: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用</a:t>
                      </a: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の</a:t>
                      </a: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プ</a:t>
                      </a: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ロ</a:t>
                      </a: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グラム</a:t>
                      </a: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のテスト</a:t>
                      </a: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相原</a:t>
                      </a:r>
                    </a:p>
                    <a:p>
                      <a:pPr lvl="0" algn="ctr">
                        <a:buNone/>
                      </a:pP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駒田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E9FF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636927"/>
                  </a:ext>
                </a:extLst>
              </a:tr>
              <a:tr h="109549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Remo3からの家電操作用プログラム</a:t>
                      </a: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のテスト</a:t>
                      </a:r>
                      <a:endParaRPr lang="ja-JP" sz="2800" b="0" i="0" u="none" strike="noStrike" noProof="0">
                        <a:solidFill>
                          <a:srgbClr val="000000"/>
                        </a:solidFill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相原</a:t>
                      </a:r>
                    </a:p>
                    <a:p>
                      <a:pPr lvl="0" algn="ctr">
                        <a:buNone/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駒田</a:t>
                      </a: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E9FF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4985676"/>
                  </a:ext>
                </a:extLst>
              </a:tr>
              <a:tr h="96909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システムテスト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全員</a:t>
                      </a:r>
                      <a:endParaRPr lang="ja-JP" sz="2800" b="0" i="0" u="none" strike="noStrike" noProof="0">
                        <a:solidFill>
                          <a:srgbClr val="000000"/>
                        </a:solidFill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FFC9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0087463"/>
                  </a:ext>
                </a:extLst>
              </a:tr>
              <a:tr h="109549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ja-JP" altLang="en-US" sz="2800"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制作発表資料作成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ja-JP" altLang="en-US" sz="2800" b="0" i="0" u="none" strike="noStrike" noProof="0">
                          <a:solidFill>
                            <a:srgbClr val="000000"/>
                          </a:solidFill>
                          <a:latin typeface="Source Han Sans JP" panose="020B0600070205080204" charset="-128"/>
                          <a:ea typeface="Source Han Sans JP" panose="020B0600070205080204" charset="-128"/>
                        </a:rPr>
                        <a:t>全員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F1EB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F1EB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F1EB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2800">
                        <a:latin typeface="Source Han Sans JP" panose="020B0600070205080204" charset="-128"/>
                        <a:ea typeface="Source Han Sans JP" panose="020B0600070205080204" charset="-128"/>
                      </a:endParaRPr>
                    </a:p>
                  </a:txBody>
                  <a:tcPr>
                    <a:solidFill>
                      <a:srgbClr val="F1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9947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23911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6E91F4-C446-669B-F86E-4061AA90E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E9C499E-B2DE-36B2-1BB5-20196355D118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F93FEEB-E8CB-ABCE-9B69-6E07659592A1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B077854-03F9-817E-8235-3807B255EF5E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0F0718CF-B7DE-2E1E-CA0D-232F4B8D2F73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28C63C6-5B1D-ACF6-B355-C852B9C2F746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78929BDB-ED45-08F0-2C2E-BDC9FB06E371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70B07D56-99DC-5945-DC77-30C87F3D9E05}"/>
              </a:ext>
            </a:extLst>
          </p:cNvPr>
          <p:cNvSpPr txBox="1"/>
          <p:nvPr/>
        </p:nvSpPr>
        <p:spPr>
          <a:xfrm>
            <a:off x="-533400" y="4245818"/>
            <a:ext cx="112776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66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５．感想・展望</a:t>
            </a:r>
            <a:endParaRPr lang="en-US" sz="66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CF4173CC-B28B-AFE7-FE0A-7C2F8D5D72D5}"/>
              </a:ext>
            </a:extLst>
          </p:cNvPr>
          <p:cNvSpPr/>
          <p:nvPr/>
        </p:nvSpPr>
        <p:spPr>
          <a:xfrm>
            <a:off x="13639800" y="6515100"/>
            <a:ext cx="4510042" cy="3016635"/>
          </a:xfrm>
          <a:custGeom>
            <a:avLst/>
            <a:gdLst/>
            <a:ahLst/>
            <a:cxnLst/>
            <a:rect l="l" t="t" r="r" b="b"/>
            <a:pathLst>
              <a:path w="4052842" h="2608557">
                <a:moveTo>
                  <a:pt x="0" y="0"/>
                </a:moveTo>
                <a:lnTo>
                  <a:pt x="4052842" y="0"/>
                </a:lnTo>
                <a:lnTo>
                  <a:pt x="4052842" y="2608556"/>
                </a:lnTo>
                <a:lnTo>
                  <a:pt x="0" y="2608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062831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F5CB8-3E3B-8828-CE58-D0FF28BEE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B8E7A6F-51DE-76CE-2261-878151694522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72565CE-6783-8490-64FC-0D9694756203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D86F1C26-B7A7-AB8A-A812-771C840020EC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3165FBE1-A2DE-56C4-2E00-B9A26B0C8370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2E7022E4-2C86-C25B-CAE8-302E104117F2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99B70B41-3FED-2076-4A17-9C07C5579E6E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19BB6241-593B-9F9B-D167-3F21EB422664}"/>
              </a:ext>
            </a:extLst>
          </p:cNvPr>
          <p:cNvSpPr txBox="1"/>
          <p:nvPr/>
        </p:nvSpPr>
        <p:spPr>
          <a:xfrm>
            <a:off x="2057400" y="6122750"/>
            <a:ext cx="13660677" cy="568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ja-JP" altLang="en-US" sz="3199" spc="639" dirty="0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・実行する時間の設定</a:t>
            </a:r>
            <a:endParaRPr lang="en-US" altLang="ja-JP" sz="3199" spc="639" dirty="0">
              <a:solidFill>
                <a:srgbClr val="272727"/>
              </a:solidFill>
              <a:latin typeface="Source Han Sans JP"/>
              <a:ea typeface="Source Han Sans JP"/>
              <a:cs typeface="Source Han Sans JP"/>
              <a:sym typeface="Source Han Sans JP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E71AA780-7D02-7E5E-A702-474F6B7C6E97}"/>
              </a:ext>
            </a:extLst>
          </p:cNvPr>
          <p:cNvSpPr txBox="1"/>
          <p:nvPr/>
        </p:nvSpPr>
        <p:spPr>
          <a:xfrm>
            <a:off x="6507504" y="1260399"/>
            <a:ext cx="5272992" cy="839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5000" b="1" spc="350" dirty="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感想・展望</a:t>
            </a:r>
            <a:endParaRPr lang="en-US" altLang="ja-JP" sz="5000" b="1" spc="350" dirty="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29316D3F-F579-49D8-EB88-53B6839F5E6F}"/>
              </a:ext>
            </a:extLst>
          </p:cNvPr>
          <p:cNvSpPr/>
          <p:nvPr/>
        </p:nvSpPr>
        <p:spPr>
          <a:xfrm rot="984498">
            <a:off x="15545803" y="7433874"/>
            <a:ext cx="1831232" cy="1889639"/>
          </a:xfrm>
          <a:custGeom>
            <a:avLst/>
            <a:gdLst/>
            <a:ahLst/>
            <a:cxnLst/>
            <a:rect l="l" t="t" r="r" b="b"/>
            <a:pathLst>
              <a:path w="1831232" h="1889639">
                <a:moveTo>
                  <a:pt x="0" y="0"/>
                </a:moveTo>
                <a:lnTo>
                  <a:pt x="1831232" y="0"/>
                </a:lnTo>
                <a:lnTo>
                  <a:pt x="1831232" y="1889639"/>
                </a:lnTo>
                <a:lnTo>
                  <a:pt x="0" y="18896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D43D50A-098D-0B3F-CF31-D7E222946FEA}"/>
              </a:ext>
            </a:extLst>
          </p:cNvPr>
          <p:cNvSpPr txBox="1"/>
          <p:nvPr/>
        </p:nvSpPr>
        <p:spPr>
          <a:xfrm>
            <a:off x="2057400" y="3833302"/>
            <a:ext cx="754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spc="640" dirty="0">
                <a:latin typeface="Source Han Sans JP" panose="020B0600070205080204" charset="-128"/>
                <a:ea typeface="Source Han Sans JP" panose="020B0600070205080204" charset="-128"/>
              </a:rPr>
              <a:t>・チームで協力することの重要性</a:t>
            </a:r>
          </a:p>
        </p:txBody>
      </p:sp>
    </p:spTree>
    <p:extLst>
      <p:ext uri="{BB962C8B-B14F-4D97-AF65-F5344CB8AC3E}">
        <p14:creationId xmlns:p14="http://schemas.microsoft.com/office/powerpoint/2010/main" val="2928431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219200" y="4252073"/>
            <a:ext cx="883462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66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１．作成物</a:t>
            </a:r>
            <a:endParaRPr lang="en-US" sz="66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2E91D43C-4F58-CDA7-2C0E-EF995D564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0400" y="6033307"/>
            <a:ext cx="3164019" cy="34984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294325" y="3534496"/>
            <a:ext cx="13660677" cy="1183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ja-JP" altLang="en-US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・ユーザーが</a:t>
            </a:r>
            <a:r>
              <a:rPr lang="en-US" altLang="ja-JP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LINE</a:t>
            </a:r>
            <a:r>
              <a:rPr lang="ja-JP" altLang="en-US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で送信するメッセージに応じて室内の照明やスピーカーなどの機器を自動で操作するシステム</a:t>
            </a:r>
            <a:endParaRPr lang="en-US" altLang="ja-JP" sz="3199" spc="639">
              <a:solidFill>
                <a:srgbClr val="272727"/>
              </a:solidFill>
              <a:latin typeface="Source Han Sans JP"/>
              <a:ea typeface="Source Han Sans JP"/>
              <a:cs typeface="Source Han Sans JP"/>
              <a:sym typeface="Source Han Sans JP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507504" y="1260399"/>
            <a:ext cx="5272992" cy="839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50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システムの概要</a:t>
            </a:r>
            <a:endParaRPr lang="en-US" sz="50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324D855-FF7D-9A46-08AF-96D1426DF6C1}"/>
              </a:ext>
            </a:extLst>
          </p:cNvPr>
          <p:cNvSpPr txBox="1"/>
          <p:nvPr/>
        </p:nvSpPr>
        <p:spPr>
          <a:xfrm>
            <a:off x="2213962" y="6152597"/>
            <a:ext cx="13860076" cy="1276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799"/>
              </a:lnSpc>
            </a:pPr>
            <a:r>
              <a:rPr kumimoji="1" lang="ja-JP" altLang="en-US" sz="3200" spc="640">
                <a:latin typeface="Source Han Sans JP" panose="020B0600070205080204" charset="-128"/>
                <a:ea typeface="Source Han Sans JP" panose="020B0600070205080204" charset="-128"/>
              </a:rPr>
              <a:t>・あらかじめ設定されたキーワードを含むメッセージを</a:t>
            </a:r>
            <a:r>
              <a:rPr kumimoji="1" lang="en-US" altLang="ja-JP" sz="3200" spc="640">
                <a:latin typeface="Source Han Sans JP" panose="020B0600070205080204" charset="-128"/>
                <a:ea typeface="Source Han Sans JP" panose="020B0600070205080204" charset="-128"/>
              </a:rPr>
              <a:t>LINE</a:t>
            </a:r>
            <a:r>
              <a:rPr kumimoji="1" lang="ja-JP" altLang="en-US" sz="3200" spc="640">
                <a:latin typeface="Source Han Sans JP" panose="020B0600070205080204" charset="-128"/>
                <a:ea typeface="Source Han Sans JP" panose="020B0600070205080204" charset="-128"/>
              </a:rPr>
              <a:t>で送ることによって簡単に部屋の雰囲気を変えることが可能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角丸四角形吹き出し 1">
            <a:extLst>
              <a:ext uri="{FF2B5EF4-FFF2-40B4-BE49-F238E27FC236}">
                <a16:creationId xmlns:a16="http://schemas.microsoft.com/office/drawing/2014/main" id="{A883BE0E-736D-4341-7DB2-F762C11E9682}"/>
              </a:ext>
            </a:extLst>
          </p:cNvPr>
          <p:cNvSpPr/>
          <p:nvPr/>
        </p:nvSpPr>
        <p:spPr>
          <a:xfrm>
            <a:off x="6172200" y="3129775"/>
            <a:ext cx="2590800" cy="1023179"/>
          </a:xfrm>
          <a:prstGeom prst="wedgeRoundRectCallout">
            <a:avLst>
              <a:gd name="adj1" fmla="val 59232"/>
              <a:gd name="adj2" fmla="val 19833"/>
              <a:gd name="adj3" fmla="val 16667"/>
            </a:avLst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F75625D-76CE-8061-0B2A-D04316B59D9F}"/>
              </a:ext>
            </a:extLst>
          </p:cNvPr>
          <p:cNvSpPr txBox="1"/>
          <p:nvPr/>
        </p:nvSpPr>
        <p:spPr>
          <a:xfrm>
            <a:off x="6610350" y="3287421"/>
            <a:ext cx="1714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>
                <a:solidFill>
                  <a:schemeClr val="bg1"/>
                </a:solidFill>
                <a:latin typeface="+mj-ea"/>
                <a:ea typeface="+mj-ea"/>
              </a:rPr>
              <a:t>誕生日</a:t>
            </a:r>
          </a:p>
        </p:txBody>
      </p:sp>
      <p:sp>
        <p:nvSpPr>
          <p:cNvPr id="17" name="角丸四角形吹き出し 3">
            <a:extLst>
              <a:ext uri="{FF2B5EF4-FFF2-40B4-BE49-F238E27FC236}">
                <a16:creationId xmlns:a16="http://schemas.microsoft.com/office/drawing/2014/main" id="{0DF28CC0-390B-4220-96C4-A07F34BDA2CD}"/>
              </a:ext>
            </a:extLst>
          </p:cNvPr>
          <p:cNvSpPr/>
          <p:nvPr/>
        </p:nvSpPr>
        <p:spPr>
          <a:xfrm>
            <a:off x="638032" y="5945881"/>
            <a:ext cx="7162800" cy="1023179"/>
          </a:xfrm>
          <a:prstGeom prst="wedgeRoundRectCallout">
            <a:avLst>
              <a:gd name="adj1" fmla="val -52999"/>
              <a:gd name="adj2" fmla="val 20341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bg1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D153F26-BF34-EB06-1165-B60CE76C8AA3}"/>
              </a:ext>
            </a:extLst>
          </p:cNvPr>
          <p:cNvSpPr txBox="1"/>
          <p:nvPr/>
        </p:nvSpPr>
        <p:spPr>
          <a:xfrm>
            <a:off x="866632" y="6103527"/>
            <a:ext cx="670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/>
              <a:t>バースデーモードを開始します</a:t>
            </a:r>
          </a:p>
        </p:txBody>
      </p:sp>
      <p:sp>
        <p:nvSpPr>
          <p:cNvPr id="19" name="矢印: 下 18">
            <a:extLst>
              <a:ext uri="{FF2B5EF4-FFF2-40B4-BE49-F238E27FC236}">
                <a16:creationId xmlns:a16="http://schemas.microsoft.com/office/drawing/2014/main" id="{5915996A-05FB-4564-9601-235B770F453C}"/>
              </a:ext>
            </a:extLst>
          </p:cNvPr>
          <p:cNvSpPr/>
          <p:nvPr/>
        </p:nvSpPr>
        <p:spPr>
          <a:xfrm rot="16200000">
            <a:off x="9448800" y="3919107"/>
            <a:ext cx="1752600" cy="1905000"/>
          </a:xfrm>
          <a:prstGeom prst="downArrow">
            <a:avLst/>
          </a:prstGeom>
          <a:solidFill>
            <a:srgbClr val="4B9EA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" name="Picture 4" descr="停電のイラスト">
            <a:extLst>
              <a:ext uri="{FF2B5EF4-FFF2-40B4-BE49-F238E27FC236}">
                <a16:creationId xmlns:a16="http://schemas.microsoft.com/office/drawing/2014/main" id="{75B07E30-B004-0E4D-91BC-72B6205E0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2400" y="1072753"/>
            <a:ext cx="3048000" cy="3094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円筒形スピーカーのイラスト">
            <a:extLst>
              <a:ext uri="{FF2B5EF4-FFF2-40B4-BE49-F238E27FC236}">
                <a16:creationId xmlns:a16="http://schemas.microsoft.com/office/drawing/2014/main" id="{E0676DA4-A4DC-A56F-C269-A2FC81AC9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1969" y="3641364"/>
            <a:ext cx="3047999" cy="284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8" descr="誕生日のイラスト「バースデーパーティー・女の子」">
            <a:extLst>
              <a:ext uri="{FF2B5EF4-FFF2-40B4-BE49-F238E27FC236}">
                <a16:creationId xmlns:a16="http://schemas.microsoft.com/office/drawing/2014/main" id="{1E4C4C0F-86CC-6325-8A7D-80599D2FB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0026" y="6486601"/>
            <a:ext cx="3612747" cy="2731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94B21-0687-8AA3-E98E-9F1BB261C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F2620C9-F54E-A6D4-6C41-9F28F797DE71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1036A6C-D8A5-2660-B0B8-6DE205013B2A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68BB5BE-1660-A900-50AD-02955E6F87AA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D6069575-3546-FEFB-9D1C-D0A04C21584A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CAE42263-BDA4-EBDF-9AC1-D1419384D2D8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F74E0BBB-8F6C-237B-D094-64B359124657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94B5CBE4-A436-6362-BE7A-7EAC7C5D4A11}"/>
              </a:ext>
            </a:extLst>
          </p:cNvPr>
          <p:cNvSpPr txBox="1"/>
          <p:nvPr/>
        </p:nvSpPr>
        <p:spPr>
          <a:xfrm>
            <a:off x="2313659" y="4461258"/>
            <a:ext cx="13660677" cy="1183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ja-JP" altLang="en-US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・ユーザーは、設定されたメッセージを</a:t>
            </a:r>
            <a:r>
              <a:rPr lang="en-US" altLang="ja-JP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LINE</a:t>
            </a:r>
            <a:r>
              <a:rPr lang="ja-JP" altLang="en-US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上で入力するとそのイベントを実行できること</a:t>
            </a:r>
            <a:endParaRPr lang="en-US" altLang="ja-JP" sz="3199" spc="640">
              <a:solidFill>
                <a:srgbClr val="272727"/>
              </a:solidFill>
              <a:latin typeface="Source Han Sans JP"/>
              <a:ea typeface="Source Han Sans JP"/>
              <a:cs typeface="Source Han Sans JP"/>
              <a:sym typeface="Source Han Sans JP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B86A5B8E-5273-9796-07D6-0B4E53A16D08}"/>
              </a:ext>
            </a:extLst>
          </p:cNvPr>
          <p:cNvSpPr txBox="1"/>
          <p:nvPr/>
        </p:nvSpPr>
        <p:spPr>
          <a:xfrm>
            <a:off x="6507504" y="1260399"/>
            <a:ext cx="5272992" cy="839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50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要求仕様</a:t>
            </a:r>
            <a:endParaRPr lang="en-US" sz="50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1741704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C7DFD-894D-3D7B-2527-7E50C89E7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5DA13A7-E6EA-CC4B-42DB-67A5E6B18CFD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375E0C5-7115-7624-77EE-E827F06B1022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2D2ECEE-9BDA-63F8-A0A2-7AD8FFEDE90C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7DC8CE40-2E2F-69FB-8CE9-926EA97A9604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7D9AB80-480B-64A6-EB45-AB584448E0C3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C85A0D80-F733-AE12-4ABB-2B25AB9828CC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FC5D673A-8279-0033-4DDB-43AF626128A6}"/>
              </a:ext>
            </a:extLst>
          </p:cNvPr>
          <p:cNvSpPr txBox="1"/>
          <p:nvPr/>
        </p:nvSpPr>
        <p:spPr>
          <a:xfrm>
            <a:off x="2294324" y="4013545"/>
            <a:ext cx="13660677" cy="179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ja-JP" altLang="en-US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・楽しいことをしたい人</a:t>
            </a:r>
            <a:endParaRPr lang="en-US" altLang="ja-JP" sz="3199" spc="639">
              <a:solidFill>
                <a:srgbClr val="272727"/>
              </a:solidFill>
              <a:latin typeface="Source Han Sans JP"/>
              <a:ea typeface="Source Han Sans JP"/>
              <a:cs typeface="Source Han Sans JP"/>
              <a:sym typeface="Source Han Sans JP"/>
            </a:endParaRPr>
          </a:p>
          <a:p>
            <a:pPr>
              <a:lnSpc>
                <a:spcPts val="4799"/>
              </a:lnSpc>
            </a:pPr>
            <a:endParaRPr lang="en-US" altLang="ja-JP" sz="3199" spc="639">
              <a:solidFill>
                <a:srgbClr val="272727"/>
              </a:solidFill>
              <a:latin typeface="Source Han Sans JP"/>
              <a:ea typeface="Source Han Sans JP"/>
              <a:cs typeface="Source Han Sans JP"/>
              <a:sym typeface="Source Han Sans JP"/>
            </a:endParaRPr>
          </a:p>
          <a:p>
            <a:pPr>
              <a:lnSpc>
                <a:spcPts val="4799"/>
              </a:lnSpc>
            </a:pPr>
            <a:r>
              <a:rPr lang="ja-JP" altLang="en-US" sz="3199" spc="639">
                <a:solidFill>
                  <a:srgbClr val="272727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・サプライズが好きな人</a:t>
            </a:r>
            <a:endParaRPr lang="en-US" altLang="ja-JP" sz="3199" spc="639">
              <a:solidFill>
                <a:srgbClr val="272727"/>
              </a:solidFill>
              <a:latin typeface="Source Han Sans JP"/>
              <a:ea typeface="Source Han Sans JP"/>
              <a:cs typeface="Source Han Sans JP"/>
              <a:sym typeface="Source Han Sans JP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B60AC221-61E0-06D7-A029-B1FBED657405}"/>
              </a:ext>
            </a:extLst>
          </p:cNvPr>
          <p:cNvSpPr txBox="1"/>
          <p:nvPr/>
        </p:nvSpPr>
        <p:spPr>
          <a:xfrm>
            <a:off x="6488167" y="1254122"/>
            <a:ext cx="5272992" cy="839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50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想定する利用者</a:t>
            </a:r>
            <a:endParaRPr lang="en-US" sz="50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2812334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E0818-FA62-153F-2EB6-10572C2D4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77DF02A-D07E-DC23-892C-3508F0D6BD22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70ACB00-8B32-83EB-329D-C95C68F94857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B3EDA28-EF84-9A76-93DC-28D6359EF99D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10303B3E-7E6A-0C6B-8608-25B375A25461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EAFA3880-4CAF-92B6-B6FE-6145074474A9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82808BBD-BB20-B0C3-FF72-14F3C22808D3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0A023DA5-8881-6C91-48DB-6FDF08510DC1}"/>
              </a:ext>
            </a:extLst>
          </p:cNvPr>
          <p:cNvSpPr txBox="1"/>
          <p:nvPr/>
        </p:nvSpPr>
        <p:spPr>
          <a:xfrm>
            <a:off x="1143000" y="4245818"/>
            <a:ext cx="112776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ja-JP" altLang="en-US" sz="6600" b="1" spc="350">
                <a:solidFill>
                  <a:srgbClr val="272727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２．デモンストレーション</a:t>
            </a:r>
            <a:endParaRPr lang="en-US" sz="6600" b="1" spc="350">
              <a:solidFill>
                <a:srgbClr val="272727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</p:txBody>
      </p:sp>
      <p:sp>
        <p:nvSpPr>
          <p:cNvPr id="8" name="Freeform 11">
            <a:extLst>
              <a:ext uri="{FF2B5EF4-FFF2-40B4-BE49-F238E27FC236}">
                <a16:creationId xmlns:a16="http://schemas.microsoft.com/office/drawing/2014/main" id="{594DC9DB-FFCF-3873-C609-2EECDCB08E1B}"/>
              </a:ext>
            </a:extLst>
          </p:cNvPr>
          <p:cNvSpPr/>
          <p:nvPr/>
        </p:nvSpPr>
        <p:spPr>
          <a:xfrm flipH="1">
            <a:off x="13487400" y="5963408"/>
            <a:ext cx="4317016" cy="3568327"/>
          </a:xfrm>
          <a:custGeom>
            <a:avLst/>
            <a:gdLst/>
            <a:ahLst/>
            <a:cxnLst/>
            <a:rect l="l" t="t" r="r" b="b"/>
            <a:pathLst>
              <a:path w="5155216" h="4114800">
                <a:moveTo>
                  <a:pt x="5155217" y="0"/>
                </a:moveTo>
                <a:lnTo>
                  <a:pt x="0" y="0"/>
                </a:lnTo>
                <a:lnTo>
                  <a:pt x="0" y="4114800"/>
                </a:lnTo>
                <a:lnTo>
                  <a:pt x="5155217" y="4114800"/>
                </a:lnTo>
                <a:lnTo>
                  <a:pt x="515521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541573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5A94D-4715-5854-6912-D6E962BFA0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0D97073-E668-D0AA-93AB-6F9CE81EFDC9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39C9E0E-65F9-BD81-C883-3ABC82D792C3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7EA531F-BDA6-A8CF-8228-A056623CC0DE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12798BC3-9A64-B471-23CA-42B1BEAF03C9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49FFD53-6E8A-D555-FA19-A9099F804A9C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690EAF4A-9AA4-5661-5AA9-9E6F5ADD18F1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921D844-C487-5AE6-865A-21F7B56417B3}"/>
              </a:ext>
            </a:extLst>
          </p:cNvPr>
          <p:cNvSpPr txBox="1"/>
          <p:nvPr/>
        </p:nvSpPr>
        <p:spPr>
          <a:xfrm>
            <a:off x="581025" y="1709976"/>
            <a:ext cx="8382000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ja-JP" altLang="en-US" sz="5000">
                <a:ea typeface="ＭＳ Ｐゴシック"/>
                <a:cs typeface="Calibri"/>
              </a:rPr>
              <a:t>パーティー</a:t>
            </a:r>
            <a:endParaRPr lang="ja-JP" altLang="en-US" sz="5000" dirty="0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9860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BF9D623-434D-3A4C-E26C-E85BE9BC3A0B}"/>
              </a:ext>
            </a:extLst>
          </p:cNvPr>
          <p:cNvSpPr txBox="1"/>
          <p:nvPr/>
        </p:nvSpPr>
        <p:spPr>
          <a:xfrm>
            <a:off x="581025" y="1709976"/>
            <a:ext cx="8382000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ja-JP" altLang="en-US" sz="5000">
                <a:ea typeface="ＭＳ Ｐゴシック"/>
                <a:cs typeface="Calibri"/>
              </a:rPr>
              <a:t>誕生日</a:t>
            </a:r>
            <a:endParaRPr lang="ja-JP" altLang="en-US" sz="5000" dirty="0">
              <a:ea typeface="ＭＳ Ｐゴシック"/>
              <a:cs typeface="Calibri"/>
            </a:endParaRPr>
          </a:p>
        </p:txBody>
      </p:sp>
      <p:grpSp>
        <p:nvGrpSpPr>
          <p:cNvPr id="2" name="Group 2">
            <a:extLst>
              <a:ext uri="{FF2B5EF4-FFF2-40B4-BE49-F238E27FC236}">
                <a16:creationId xmlns:a16="http://schemas.microsoft.com/office/drawing/2014/main" id="{013A0FD1-6507-00C1-B8BF-5A5401739780}"/>
              </a:ext>
            </a:extLst>
          </p:cNvPr>
          <p:cNvGrpSpPr/>
          <p:nvPr/>
        </p:nvGrpSpPr>
        <p:grpSpPr>
          <a:xfrm>
            <a:off x="0" y="0"/>
            <a:ext cx="18288000" cy="574438"/>
            <a:chOff x="0" y="0"/>
            <a:chExt cx="4816593" cy="151292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3AC3E178-43EF-752B-C902-4FA8DC759AFD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9905CCC-0E2D-E097-5E60-8EA3B6E4B9A6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C407A81-5F34-8DA9-2C9C-C9914F0227AF}"/>
              </a:ext>
            </a:extLst>
          </p:cNvPr>
          <p:cNvGrpSpPr/>
          <p:nvPr/>
        </p:nvGrpSpPr>
        <p:grpSpPr>
          <a:xfrm>
            <a:off x="0" y="9712562"/>
            <a:ext cx="18288000" cy="574438"/>
            <a:chOff x="0" y="0"/>
            <a:chExt cx="4816593" cy="151292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27025A2F-CA4A-7A18-5CEB-10FA9F12B375}"/>
                </a:ext>
              </a:extLst>
            </p:cNvPr>
            <p:cNvSpPr/>
            <p:nvPr/>
          </p:nvSpPr>
          <p:spPr>
            <a:xfrm>
              <a:off x="0" y="0"/>
              <a:ext cx="4816592" cy="151292"/>
            </a:xfrm>
            <a:custGeom>
              <a:avLst/>
              <a:gdLst/>
              <a:ahLst/>
              <a:cxnLst/>
              <a:rect l="l" t="t" r="r" b="b"/>
              <a:pathLst>
                <a:path w="4816592" h="151292">
                  <a:moveTo>
                    <a:pt x="0" y="0"/>
                  </a:moveTo>
                  <a:lnTo>
                    <a:pt x="4816592" y="0"/>
                  </a:lnTo>
                  <a:lnTo>
                    <a:pt x="4816592" y="151292"/>
                  </a:lnTo>
                  <a:lnTo>
                    <a:pt x="0" y="151292"/>
                  </a:lnTo>
                  <a:close/>
                </a:path>
              </a:pathLst>
            </a:custGeom>
            <a:solidFill>
              <a:srgbClr val="4B9EAB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921A21-1318-BB9B-7A0B-C3A51BF26F26}"/>
                </a:ext>
              </a:extLst>
            </p:cNvPr>
            <p:cNvSpPr txBox="1"/>
            <p:nvPr/>
          </p:nvSpPr>
          <p:spPr>
            <a:xfrm>
              <a:off x="0" y="-47625"/>
              <a:ext cx="4816593" cy="198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48697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344</Words>
  <Application>Microsoft Office PowerPoint</Application>
  <PresentationFormat>ユーザー設定</PresentationFormat>
  <Paragraphs>91</Paragraphs>
  <Slides>19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6" baseType="lpstr">
      <vt:lpstr>Arial</vt:lpstr>
      <vt:lpstr>Source Han Sans JP Bold</vt:lpstr>
      <vt:lpstr>Calibri</vt:lpstr>
      <vt:lpstr>游ゴシック</vt:lpstr>
      <vt:lpstr>Source Han Sans JP</vt:lpstr>
      <vt:lpstr>ＭＳ Ｐゴシック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青　白　ビジネス　営業　成果分析レポート　イラスト　ミニマル　プレゼンテーション</dc:title>
  <dc:creator>駒田准也</dc:creator>
  <cp:lastModifiedBy>准也 駒田</cp:lastModifiedBy>
  <cp:revision>26</cp:revision>
  <dcterms:created xsi:type="dcterms:W3CDTF">2006-08-16T00:00:00Z</dcterms:created>
  <dcterms:modified xsi:type="dcterms:W3CDTF">2025-05-21T02:48:28Z</dcterms:modified>
  <dc:identifier>DAGnZYjuq8U</dc:identifier>
</cp:coreProperties>
</file>

<file path=docProps/thumbnail.jpeg>
</file>